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Merriweather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erriweather-bold.fntdata"/><Relationship Id="rId14" Type="http://schemas.openxmlformats.org/officeDocument/2006/relationships/font" Target="fonts/Merriweather-regular.fntdata"/><Relationship Id="rId17" Type="http://schemas.openxmlformats.org/officeDocument/2006/relationships/font" Target="fonts/Merriweather-boldItalic.fntdata"/><Relationship Id="rId16" Type="http://schemas.openxmlformats.org/officeDocument/2006/relationships/font" Target="fonts/Merriweathe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Here is a note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With another paragraph.</a:t>
            </a:r>
            <a:endParaRPr/>
          </a:p>
        </p:txBody>
      </p:sp>
      <p:sp>
        <p:nvSpPr>
          <p:cNvPr id="86" name="Google Shape;86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speaker note on this slide too.</a:t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5" name="Google Shape;15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_HEADER_1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b="1" sz="3000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1200"/>
              </a:spcBef>
              <a:spcAft>
                <a:spcPts val="120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457200" y="1200151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  <a:defRPr sz="2100"/>
            </a:lvl1pPr>
            <a:lvl2pPr indent="-3429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2pPr>
            <a:lvl3pPr indent="-32385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  <a:defRPr sz="1500"/>
            </a:lvl3pPr>
            <a:lvl4pPr indent="-314325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  <a:defRPr sz="1350"/>
            </a:lvl4pPr>
            <a:lvl5pPr indent="-314325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○"/>
              <a:defRPr sz="1350"/>
            </a:lvl5pPr>
            <a:lvl6pPr indent="-314325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■"/>
              <a:defRPr sz="1350"/>
            </a:lvl6pPr>
            <a:lvl7pPr indent="-314325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  <a:defRPr sz="1350"/>
            </a:lvl7pPr>
            <a:lvl8pPr indent="-314325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○"/>
              <a:defRPr sz="1350"/>
            </a:lvl8pPr>
            <a:lvl9pPr indent="-314325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350"/>
              <a:buChar char="■"/>
              <a:defRPr sz="1350"/>
            </a:lvl9pPr>
          </a:lstStyle>
          <a:p/>
        </p:txBody>
      </p:sp>
      <p:sp>
        <p:nvSpPr>
          <p:cNvPr id="79" name="Google Shape;79;p15"/>
          <p:cNvSpPr txBox="1"/>
          <p:nvPr>
            <p:ph idx="2" type="body"/>
          </p:nvPr>
        </p:nvSpPr>
        <p:spPr>
          <a:xfrm>
            <a:off x="4648200" y="1200151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  <a:defRPr sz="2100"/>
            </a:lvl1pPr>
            <a:lvl2pPr indent="-3429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2pPr>
            <a:lvl3pPr indent="-32385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  <a:defRPr sz="1500"/>
            </a:lvl3pPr>
            <a:lvl4pPr indent="-314325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  <a:defRPr sz="1350"/>
            </a:lvl4pPr>
            <a:lvl5pPr indent="-314325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○"/>
              <a:defRPr sz="1350"/>
            </a:lvl5pPr>
            <a:lvl6pPr indent="-314325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■"/>
              <a:defRPr sz="1350"/>
            </a:lvl6pPr>
            <a:lvl7pPr indent="-314325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  <a:defRPr sz="1350"/>
            </a:lvl7pPr>
            <a:lvl8pPr indent="-314325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○"/>
              <a:defRPr sz="1350"/>
            </a:lvl8pPr>
            <a:lvl9pPr indent="-314325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350"/>
              <a:buChar char="■"/>
              <a:defRPr sz="1350"/>
            </a:lvl9pPr>
          </a:lstStyle>
          <a:p/>
        </p:txBody>
      </p:sp>
      <p:sp>
        <p:nvSpPr>
          <p:cNvPr id="80" name="Google Shape;80;p1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20" name="Google Shape;20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21" name="Google Shape;21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6" name="Google Shape;26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7" name="Google Shape;5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Presentation Title</a:t>
            </a:r>
            <a:endParaRPr/>
          </a:p>
        </p:txBody>
      </p:sp>
      <p:sp>
        <p:nvSpPr>
          <p:cNvPr id="89" name="Google Shape;89;p16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US"/>
              <a:t>Presentation Subtitle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Slide Title</a:t>
            </a:r>
            <a:endParaRPr/>
          </a:p>
        </p:txBody>
      </p:sp>
      <p:sp>
        <p:nvSpPr>
          <p:cNvPr id="96" name="Google Shape;96;p17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2400"/>
              <a:buNone/>
            </a:pPr>
            <a:r>
              <a:rPr lang="en-US" sz="2000">
                <a:solidFill>
                  <a:schemeClr val="accent1"/>
                </a:solidFill>
              </a:rPr>
              <a:t>Hello, world.</a:t>
            </a:r>
            <a:endParaRPr sz="20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-US"/>
              <a:t>SECTION HEADER</a:t>
            </a:r>
            <a:endParaRPr/>
          </a:p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1200"/>
              </a:spcAft>
              <a:buNone/>
            </a:pPr>
            <a:r>
              <a:rPr lang="en-US">
                <a:solidFill>
                  <a:schemeClr val="accent1"/>
                </a:solidFill>
              </a:rPr>
              <a:t>test</a:t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Slide Title for Two-Content</a:t>
            </a:r>
            <a:endParaRPr/>
          </a:p>
        </p:txBody>
      </p:sp>
      <p:sp>
        <p:nvSpPr>
          <p:cNvPr id="108" name="Google Shape;108;p19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Char char="●"/>
            </a:pPr>
            <a:r>
              <a:rPr lang="en-US">
                <a:solidFill>
                  <a:schemeClr val="accent1"/>
                </a:solidFill>
              </a:rPr>
              <a:t>Some content on the left.</a:t>
            </a:r>
            <a:endParaRPr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420"/>
              </a:spcBef>
              <a:spcAft>
                <a:spcPts val="120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09" name="Google Shape;109;p19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SzPts val="2100"/>
              <a:buChar char="●"/>
            </a:pPr>
            <a:r>
              <a:rPr lang="en-US">
                <a:solidFill>
                  <a:schemeClr val="accent1"/>
                </a:solidFill>
              </a:rPr>
              <a:t>Some content on the right.</a:t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