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B2AF825-A84C-40DC-95C7-D27BD1BF758C}">
  <a:tblStyle styleId="{BB2AF825-A84C-40DC-95C7-D27BD1BF75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Shape 4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Shape 4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Shape 4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Shape 4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Shape 5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Shape 5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Shape 5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Shape 5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Shape 5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Shape 5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Shape 5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Shape 84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Shape 8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23552" y="493854"/>
            <a:ext cx="1926904" cy="760033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7847297" y="988943"/>
            <a:ext cx="1173078" cy="457797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882125" y="372876"/>
            <a:ext cx="1970215" cy="706191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52976" y="182426"/>
            <a:ext cx="1065597" cy="415819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1296800" y="0"/>
            <a:ext cx="6550500" cy="437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8" name="Shape 18"/>
          <p:cNvSpPr/>
          <p:nvPr/>
        </p:nvSpPr>
        <p:spPr>
          <a:xfrm flipH="1">
            <a:off x="726067" y="2914049"/>
            <a:ext cx="1632983" cy="585315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8150684" y="3274426"/>
            <a:ext cx="1054299" cy="415849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6843776" y="2764451"/>
            <a:ext cx="1306909" cy="509966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flipH="1">
            <a:off x="-92652" y="2914056"/>
            <a:ext cx="1054299" cy="415849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Dusk">
  <p:cSld name="BLANK_1">
    <p:bg>
      <p:bgPr>
        <a:gradFill>
          <a:gsLst>
            <a:gs pos="0">
              <a:srgbClr val="FF5050"/>
            </a:gs>
            <a:gs pos="55000">
              <a:srgbClr val="FFA41C"/>
            </a:gs>
            <a:gs pos="82000">
              <a:srgbClr val="FFD300"/>
            </a:gs>
            <a:gs pos="100000">
              <a:srgbClr val="FFFF99"/>
            </a:gs>
          </a:gsLst>
          <a:lin ang="5400700" scaled="0"/>
        </a:gra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871C48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A4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40000">
                <a:srgbClr val="FFFFFF"/>
              </a:gs>
              <a:gs pos="100000">
                <a:srgbClr val="FFF2CC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Night">
  <p:cSld name="BLANK_1_1">
    <p:bg>
      <p:bgPr>
        <a:gradFill>
          <a:gsLst>
            <a:gs pos="0">
              <a:srgbClr val="002E8C"/>
            </a:gs>
            <a:gs pos="75000">
              <a:srgbClr val="8235D7"/>
            </a:gs>
            <a:gs pos="100000">
              <a:srgbClr val="A354EC"/>
            </a:gs>
          </a:gsLst>
          <a:lin ang="5400700" scaled="0"/>
        </a:gra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6" name="Shape 166"/>
          <p:cNvGrpSpPr/>
          <p:nvPr/>
        </p:nvGrpSpPr>
        <p:grpSpPr>
          <a:xfrm>
            <a:off x="108975" y="136375"/>
            <a:ext cx="8700575" cy="2077800"/>
            <a:chOff x="108975" y="136375"/>
            <a:chExt cx="8700575" cy="2077800"/>
          </a:xfrm>
        </p:grpSpPr>
        <p:sp>
          <p:nvSpPr>
            <p:cNvPr id="167" name="Shape 167"/>
            <p:cNvSpPr/>
            <p:nvPr/>
          </p:nvSpPr>
          <p:spPr>
            <a:xfrm>
              <a:off x="257822" y="66484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7696847" y="205972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2565622" y="316734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204722" y="75664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5854297" y="51929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2439850" y="4411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2930200" y="543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354425" y="848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726575" y="2977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5854300" y="7808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7504575" y="340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8019650" y="1074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623713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4269025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3226225" y="10593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8621025" y="18085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236350" y="16312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4421050" y="517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534850" y="2041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8231050" y="1660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4269025" y="517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5564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31260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35832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5335825" y="136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7469425" y="2125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7926625" y="1203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8460025" y="1584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7088425" y="1431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6783625" y="441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774225" y="2041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63825" y="2193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11425" y="15079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2516425" y="1050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6020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11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1369175" y="205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3731375" y="586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327150" y="205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504575" y="12385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108975" y="17602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8717750" y="4816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9" name="Shape 209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solidFill>
            <a:srgbClr val="002E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Dawn">
  <p:cSld name="BLANK_1_1_1">
    <p:bg>
      <p:bgPr>
        <a:gradFill>
          <a:gsLst>
            <a:gs pos="0">
              <a:srgbClr val="6699FF"/>
            </a:gs>
            <a:gs pos="68800">
              <a:srgbClr val="FFCCCC"/>
            </a:gs>
            <a:gs pos="100000">
              <a:srgbClr val="FFFFCC"/>
            </a:gs>
          </a:gsLst>
          <a:lin ang="5400700" scaled="0"/>
        </a:gradFill>
      </p:bgPr>
    </p:bg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9FC5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40000">
                <a:srgbClr val="FFFFFF"/>
              </a:gs>
              <a:gs pos="100000">
                <a:srgbClr val="FFF2CC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Day - No city">
  <p:cSld name="BLANK_2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Dusk - No city">
  <p:cSld name="BLANK_1_2">
    <p:bg>
      <p:bgPr>
        <a:gradFill>
          <a:gsLst>
            <a:gs pos="0">
              <a:srgbClr val="FF5050"/>
            </a:gs>
            <a:gs pos="55000">
              <a:srgbClr val="FFA41C"/>
            </a:gs>
            <a:gs pos="82000">
              <a:srgbClr val="FFD300"/>
            </a:gs>
            <a:gs pos="100000">
              <a:srgbClr val="FFFF99"/>
            </a:gs>
          </a:gsLst>
          <a:lin ang="5400700" scaled="0"/>
        </a:gra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Night - No city">
  <p:cSld name="BLANK_1_1_2">
    <p:bg>
      <p:bgPr>
        <a:gradFill>
          <a:gsLst>
            <a:gs pos="0">
              <a:srgbClr val="002E8C"/>
            </a:gs>
            <a:gs pos="75000">
              <a:srgbClr val="8235D7"/>
            </a:gs>
            <a:gs pos="100000">
              <a:srgbClr val="A354EC"/>
            </a:gs>
          </a:gsLst>
          <a:lin ang="5400700" scaled="0"/>
        </a:gra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39" name="Shape 239"/>
          <p:cNvGrpSpPr/>
          <p:nvPr/>
        </p:nvGrpSpPr>
        <p:grpSpPr>
          <a:xfrm>
            <a:off x="108975" y="136375"/>
            <a:ext cx="8700575" cy="2077800"/>
            <a:chOff x="108975" y="136375"/>
            <a:chExt cx="8700575" cy="2077800"/>
          </a:xfrm>
        </p:grpSpPr>
        <p:sp>
          <p:nvSpPr>
            <p:cNvPr id="240" name="Shape 240"/>
            <p:cNvSpPr/>
            <p:nvPr/>
          </p:nvSpPr>
          <p:spPr>
            <a:xfrm>
              <a:off x="257822" y="66484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7696847" y="205972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565622" y="316734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204722" y="75664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5854297" y="51929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2439850" y="4411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2930200" y="543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354425" y="848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726575" y="2977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5854300" y="7808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7504575" y="340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8019650" y="1074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1623713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4269025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3226225" y="10593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8621025" y="18085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236350" y="16312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4421050" y="517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534850" y="2041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8231050" y="1660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4269025" y="517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5564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31260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35832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5335825" y="136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7469425" y="2125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7926625" y="1203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8460025" y="1584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7088425" y="1431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6783625" y="441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7774225" y="2041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763825" y="2193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611425" y="15079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2516425" y="1050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16020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611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1369175" y="205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3731375" y="586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6327150" y="205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7504575" y="12385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108975" y="17602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8717750" y="4816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2" name="Shape 282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Dawn - No city">
  <p:cSld name="BLANK_1_1_1_1">
    <p:bg>
      <p:bgPr>
        <a:gradFill>
          <a:gsLst>
            <a:gs pos="0">
              <a:srgbClr val="6699FF"/>
            </a:gs>
            <a:gs pos="68800">
              <a:srgbClr val="FFCCCC"/>
            </a:gs>
            <a:gs pos="100000">
              <a:srgbClr val="FFFFCC"/>
            </a:gs>
          </a:gsLst>
          <a:lin ang="5400700" scaled="0"/>
        </a:gradFill>
      </p:bgPr>
    </p:bg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bg>
      <p:bgPr>
        <a:gradFill>
          <a:gsLst>
            <a:gs pos="0">
              <a:srgbClr val="FF5050"/>
            </a:gs>
            <a:gs pos="55000">
              <a:srgbClr val="FFA41C"/>
            </a:gs>
            <a:gs pos="82000">
              <a:srgbClr val="FFD300"/>
            </a:gs>
            <a:gs pos="100000">
              <a:srgbClr val="FFFF99"/>
            </a:gs>
          </a:gsLst>
          <a:lin ang="5400700" scaled="0"/>
        </a:gra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871C48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A41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40000">
                <a:srgbClr val="FFFFFF"/>
              </a:gs>
              <a:gs pos="100000">
                <a:srgbClr val="FFF2CC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FFD300">
              <a:alpha val="2808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type="ctrTitle"/>
          </p:nvPr>
        </p:nvSpPr>
        <p:spPr>
          <a:xfrm>
            <a:off x="1676800" y="1507150"/>
            <a:ext cx="57903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1676800" y="2611454"/>
            <a:ext cx="5790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2CC"/>
              </a:buClr>
              <a:buSzPts val="1800"/>
              <a:buNone/>
              <a:defRPr sz="1800">
                <a:solidFill>
                  <a:srgbClr val="FFF2C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bg>
      <p:bgPr>
        <a:gradFill>
          <a:gsLst>
            <a:gs pos="0">
              <a:srgbClr val="002E8C"/>
            </a:gs>
            <a:gs pos="75000">
              <a:srgbClr val="8235D7"/>
            </a:gs>
            <a:gs pos="100000">
              <a:srgbClr val="A354EC"/>
            </a:gs>
          </a:gsLst>
          <a:lin ang="5400700" scaled="0"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hape 33"/>
          <p:cNvGrpSpPr/>
          <p:nvPr/>
        </p:nvGrpSpPr>
        <p:grpSpPr>
          <a:xfrm>
            <a:off x="108975" y="136375"/>
            <a:ext cx="8700575" cy="2077800"/>
            <a:chOff x="108975" y="136375"/>
            <a:chExt cx="8700575" cy="2077800"/>
          </a:xfrm>
        </p:grpSpPr>
        <p:sp>
          <p:nvSpPr>
            <p:cNvPr id="34" name="Shape 34"/>
            <p:cNvSpPr/>
            <p:nvPr/>
          </p:nvSpPr>
          <p:spPr>
            <a:xfrm>
              <a:off x="257822" y="66484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7696847" y="205972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65622" y="316734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6204722" y="75664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5854297" y="519297"/>
              <a:ext cx="96600" cy="91800"/>
            </a:xfrm>
            <a:prstGeom prst="star5">
              <a:avLst>
                <a:gd fmla="val 23768" name="adj"/>
                <a:gd fmla="val 105146" name="hf"/>
                <a:gd fmla="val 110557" name="vf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439850" y="4411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930200" y="543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354425" y="8484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1726575" y="2977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5854300" y="7808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7504575" y="340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8019650" y="10748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23713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269025" y="3936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3226225" y="105930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621025" y="18085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236350" y="1631250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421050" y="517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534850" y="2041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231050" y="1660375"/>
              <a:ext cx="43500" cy="435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4269025" y="517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5564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31260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35832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5335825" y="136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469425" y="2125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7926625" y="1203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460025" y="1584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7088425" y="1431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783625" y="4411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774225" y="20413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763825" y="2193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11425" y="15079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2516425" y="1050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602025" y="288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11425" y="669775"/>
              <a:ext cx="20400" cy="2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1369175" y="205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3731375" y="586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327150" y="2059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504575" y="12385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08975" y="17602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8717750" y="481675"/>
              <a:ext cx="91800" cy="91800"/>
            </a:xfrm>
            <a:prstGeom prst="star4">
              <a:avLst>
                <a:gd fmla="val 12500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solidFill>
            <a:srgbClr val="002E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743150" y="1552200"/>
            <a:ext cx="5657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 rtl="0" algn="ctr">
              <a:spcBef>
                <a:spcPts val="600"/>
              </a:spcBef>
              <a:spcAft>
                <a:spcPts val="0"/>
              </a:spcAft>
              <a:buSzPts val="2600"/>
              <a:buChar char="▫"/>
              <a:defRPr i="1" sz="2600"/>
            </a:lvl1pPr>
            <a:lvl2pPr indent="-393700" lvl="1" marL="914400" rtl="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2pPr>
            <a:lvl3pPr indent="-393700" lvl="2" marL="1371600" rtl="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3pPr>
            <a:lvl4pPr indent="-393700" lvl="3" marL="1828800" rtl="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4pPr>
            <a:lvl5pPr indent="-393700" lvl="4" marL="2286000" rtl="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5pPr>
            <a:lvl6pPr indent="-393700" lvl="5" marL="2743200" rtl="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6pPr>
            <a:lvl7pPr indent="-393700" lvl="6" marL="3200400" rtl="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7pPr>
            <a:lvl8pPr indent="-393700" lvl="7" marL="3657600" rtl="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8pPr>
            <a:lvl9pPr indent="-393700" lvl="8" marL="4114800" algn="ctr">
              <a:spcBef>
                <a:spcPts val="0"/>
              </a:spcBef>
              <a:spcAft>
                <a:spcPts val="0"/>
              </a:spcAft>
              <a:buSzPts val="2600"/>
              <a:buChar char="▪"/>
              <a:defRPr i="1" sz="2600"/>
            </a:lvl9pPr>
          </a:lstStyle>
          <a:p/>
        </p:txBody>
      </p:sp>
      <p:sp>
        <p:nvSpPr>
          <p:cNvPr id="80" name="Shape 80"/>
          <p:cNvSpPr txBox="1"/>
          <p:nvPr/>
        </p:nvSpPr>
        <p:spPr>
          <a:xfrm>
            <a:off x="3593400" y="933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D300"/>
                </a:solidFill>
                <a:latin typeface="Fira Sans"/>
                <a:ea typeface="Fira Sans"/>
                <a:cs typeface="Fira Sans"/>
                <a:sym typeface="Fira Sans"/>
              </a:rPr>
              <a:t>“</a:t>
            </a:r>
            <a:endParaRPr b="1" sz="6000">
              <a:solidFill>
                <a:srgbClr val="FFD300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Shape 82"/>
          <p:cNvSpPr/>
          <p:nvPr/>
        </p:nvSpPr>
        <p:spPr>
          <a:xfrm>
            <a:off x="623552" y="493854"/>
            <a:ext cx="1926904" cy="760033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 flipH="1">
            <a:off x="7999697" y="912743"/>
            <a:ext cx="1173078" cy="457797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7034525" y="296676"/>
            <a:ext cx="1970215" cy="706191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-52976" y="182426"/>
            <a:ext cx="1065597" cy="415819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 flipH="1">
            <a:off x="726067" y="2914049"/>
            <a:ext cx="1632983" cy="585315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8150684" y="3274426"/>
            <a:ext cx="1054299" cy="415849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7224776" y="2535851"/>
            <a:ext cx="1306909" cy="509966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 flipH="1">
            <a:off x="-92652" y="2914056"/>
            <a:ext cx="1054299" cy="415849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solidFill>
            <a:srgbClr val="DDA2EC">
              <a:alpha val="296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849000" y="1243374"/>
            <a:ext cx="7446000" cy="3022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SzPts val="2200"/>
              <a:buChar char="▫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▪"/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849050" y="1276350"/>
            <a:ext cx="3614100" cy="322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4680828" y="1276350"/>
            <a:ext cx="3614100" cy="322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816925" y="1276350"/>
            <a:ext cx="2400000" cy="2955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123" name="Shape 123"/>
          <p:cNvSpPr txBox="1"/>
          <p:nvPr>
            <p:ph idx="2" type="body"/>
          </p:nvPr>
        </p:nvSpPr>
        <p:spPr>
          <a:xfrm>
            <a:off x="3339915" y="1276350"/>
            <a:ext cx="2400000" cy="2955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124" name="Shape 124"/>
          <p:cNvSpPr txBox="1"/>
          <p:nvPr>
            <p:ph idx="3" type="body"/>
          </p:nvPr>
        </p:nvSpPr>
        <p:spPr>
          <a:xfrm>
            <a:off x="5862905" y="1276350"/>
            <a:ext cx="2400000" cy="2955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Shape 137"/>
          <p:cNvGrpSpPr/>
          <p:nvPr/>
        </p:nvGrpSpPr>
        <p:grpSpPr>
          <a:xfrm>
            <a:off x="-1" y="4553740"/>
            <a:ext cx="9150299" cy="589766"/>
            <a:chOff x="0" y="4278697"/>
            <a:chExt cx="13245946" cy="853743"/>
          </a:xfrm>
        </p:grpSpPr>
        <p:sp>
          <p:nvSpPr>
            <p:cNvPr id="138" name="Shape 138"/>
            <p:cNvSpPr/>
            <p:nvPr/>
          </p:nvSpPr>
          <p:spPr>
            <a:xfrm>
              <a:off x="0" y="4278697"/>
              <a:ext cx="6622971" cy="853743"/>
            </a:xfrm>
            <a:custGeom>
              <a:pathLst>
                <a:path extrusionOk="0" h="36835" w="285750">
                  <a:moveTo>
                    <a:pt x="280169" y="0"/>
                  </a:moveTo>
                  <a:lnTo>
                    <a:pt x="272802" y="4465"/>
                  </a:lnTo>
                  <a:lnTo>
                    <a:pt x="272802" y="23441"/>
                  </a:lnTo>
                  <a:lnTo>
                    <a:pt x="264988" y="23441"/>
                  </a:lnTo>
                  <a:lnTo>
                    <a:pt x="264988" y="12948"/>
                  </a:lnTo>
                  <a:lnTo>
                    <a:pt x="260524" y="12948"/>
                  </a:lnTo>
                  <a:lnTo>
                    <a:pt x="260524" y="6028"/>
                  </a:lnTo>
                  <a:lnTo>
                    <a:pt x="253157" y="6028"/>
                  </a:lnTo>
                  <a:lnTo>
                    <a:pt x="253157" y="19869"/>
                  </a:lnTo>
                  <a:lnTo>
                    <a:pt x="232395" y="15404"/>
                  </a:lnTo>
                  <a:lnTo>
                    <a:pt x="232395" y="7144"/>
                  </a:lnTo>
                  <a:lnTo>
                    <a:pt x="225698" y="7144"/>
                  </a:lnTo>
                  <a:lnTo>
                    <a:pt x="225698" y="19422"/>
                  </a:lnTo>
                  <a:lnTo>
                    <a:pt x="216098" y="19422"/>
                  </a:lnTo>
                  <a:lnTo>
                    <a:pt x="216098" y="9153"/>
                  </a:lnTo>
                  <a:lnTo>
                    <a:pt x="214313" y="9153"/>
                  </a:lnTo>
                  <a:lnTo>
                    <a:pt x="214313" y="8483"/>
                  </a:lnTo>
                  <a:lnTo>
                    <a:pt x="210071" y="8483"/>
                  </a:lnTo>
                  <a:lnTo>
                    <a:pt x="210071" y="9153"/>
                  </a:lnTo>
                  <a:lnTo>
                    <a:pt x="208731" y="9153"/>
                  </a:lnTo>
                  <a:lnTo>
                    <a:pt x="208731" y="18083"/>
                  </a:lnTo>
                  <a:lnTo>
                    <a:pt x="200695" y="18083"/>
                  </a:lnTo>
                  <a:lnTo>
                    <a:pt x="200695" y="6028"/>
                  </a:lnTo>
                  <a:lnTo>
                    <a:pt x="198462" y="6028"/>
                  </a:lnTo>
                  <a:lnTo>
                    <a:pt x="198351" y="5693"/>
                  </a:lnTo>
                  <a:lnTo>
                    <a:pt x="198239" y="5414"/>
                  </a:lnTo>
                  <a:lnTo>
                    <a:pt x="198072" y="5135"/>
                  </a:lnTo>
                  <a:lnTo>
                    <a:pt x="197848" y="4911"/>
                  </a:lnTo>
                  <a:lnTo>
                    <a:pt x="197625" y="4744"/>
                  </a:lnTo>
                  <a:lnTo>
                    <a:pt x="197346" y="4577"/>
                  </a:lnTo>
                  <a:lnTo>
                    <a:pt x="197011" y="4521"/>
                  </a:lnTo>
                  <a:lnTo>
                    <a:pt x="196676" y="4465"/>
                  </a:lnTo>
                  <a:lnTo>
                    <a:pt x="196342" y="4521"/>
                  </a:lnTo>
                  <a:lnTo>
                    <a:pt x="196007" y="4577"/>
                  </a:lnTo>
                  <a:lnTo>
                    <a:pt x="195728" y="4744"/>
                  </a:lnTo>
                  <a:lnTo>
                    <a:pt x="195504" y="4911"/>
                  </a:lnTo>
                  <a:lnTo>
                    <a:pt x="195281" y="5135"/>
                  </a:lnTo>
                  <a:lnTo>
                    <a:pt x="195114" y="5414"/>
                  </a:lnTo>
                  <a:lnTo>
                    <a:pt x="195002" y="5693"/>
                  </a:lnTo>
                  <a:lnTo>
                    <a:pt x="194890" y="6028"/>
                  </a:lnTo>
                  <a:lnTo>
                    <a:pt x="192881" y="6028"/>
                  </a:lnTo>
                  <a:lnTo>
                    <a:pt x="192881" y="14734"/>
                  </a:lnTo>
                  <a:lnTo>
                    <a:pt x="182166" y="14734"/>
                  </a:lnTo>
                  <a:lnTo>
                    <a:pt x="182166" y="19869"/>
                  </a:lnTo>
                  <a:lnTo>
                    <a:pt x="172789" y="19869"/>
                  </a:lnTo>
                  <a:lnTo>
                    <a:pt x="172789" y="14734"/>
                  </a:lnTo>
                  <a:lnTo>
                    <a:pt x="167432" y="12502"/>
                  </a:lnTo>
                  <a:lnTo>
                    <a:pt x="167432" y="16967"/>
                  </a:lnTo>
                  <a:lnTo>
                    <a:pt x="160511" y="16967"/>
                  </a:lnTo>
                  <a:lnTo>
                    <a:pt x="160511" y="8037"/>
                  </a:lnTo>
                  <a:lnTo>
                    <a:pt x="154260" y="8037"/>
                  </a:lnTo>
                  <a:lnTo>
                    <a:pt x="154260" y="6697"/>
                  </a:lnTo>
                  <a:lnTo>
                    <a:pt x="152251" y="6697"/>
                  </a:lnTo>
                  <a:lnTo>
                    <a:pt x="152251" y="8037"/>
                  </a:lnTo>
                  <a:lnTo>
                    <a:pt x="150912" y="8037"/>
                  </a:lnTo>
                  <a:lnTo>
                    <a:pt x="150912" y="21655"/>
                  </a:lnTo>
                  <a:lnTo>
                    <a:pt x="138410" y="21655"/>
                  </a:lnTo>
                  <a:lnTo>
                    <a:pt x="138410" y="8037"/>
                  </a:lnTo>
                  <a:lnTo>
                    <a:pt x="130597" y="8037"/>
                  </a:lnTo>
                  <a:lnTo>
                    <a:pt x="130597" y="18976"/>
                  </a:lnTo>
                  <a:lnTo>
                    <a:pt x="127695" y="18976"/>
                  </a:lnTo>
                  <a:lnTo>
                    <a:pt x="127695" y="11162"/>
                  </a:lnTo>
                  <a:lnTo>
                    <a:pt x="121890" y="11162"/>
                  </a:lnTo>
                  <a:lnTo>
                    <a:pt x="121890" y="18976"/>
                  </a:lnTo>
                  <a:lnTo>
                    <a:pt x="120774" y="18976"/>
                  </a:lnTo>
                  <a:lnTo>
                    <a:pt x="120774" y="20538"/>
                  </a:lnTo>
                  <a:lnTo>
                    <a:pt x="109165" y="20538"/>
                  </a:lnTo>
                  <a:lnTo>
                    <a:pt x="109165" y="12948"/>
                  </a:lnTo>
                  <a:lnTo>
                    <a:pt x="99343" y="12948"/>
                  </a:lnTo>
                  <a:lnTo>
                    <a:pt x="99343" y="11162"/>
                  </a:lnTo>
                  <a:lnTo>
                    <a:pt x="93762" y="11162"/>
                  </a:lnTo>
                  <a:lnTo>
                    <a:pt x="93762" y="22994"/>
                  </a:lnTo>
                  <a:lnTo>
                    <a:pt x="86841" y="22994"/>
                  </a:lnTo>
                  <a:lnTo>
                    <a:pt x="86841" y="14734"/>
                  </a:lnTo>
                  <a:lnTo>
                    <a:pt x="84386" y="14734"/>
                  </a:lnTo>
                  <a:lnTo>
                    <a:pt x="84386" y="12948"/>
                  </a:lnTo>
                  <a:lnTo>
                    <a:pt x="80144" y="12948"/>
                  </a:lnTo>
                  <a:lnTo>
                    <a:pt x="80144" y="14734"/>
                  </a:lnTo>
                  <a:lnTo>
                    <a:pt x="77465" y="14734"/>
                  </a:lnTo>
                  <a:lnTo>
                    <a:pt x="77465" y="21655"/>
                  </a:lnTo>
                  <a:lnTo>
                    <a:pt x="56927" y="21655"/>
                  </a:lnTo>
                  <a:lnTo>
                    <a:pt x="56927" y="16297"/>
                  </a:lnTo>
                  <a:lnTo>
                    <a:pt x="51346" y="16297"/>
                  </a:lnTo>
                  <a:lnTo>
                    <a:pt x="51346" y="8037"/>
                  </a:lnTo>
                  <a:lnTo>
                    <a:pt x="45318" y="10269"/>
                  </a:lnTo>
                  <a:lnTo>
                    <a:pt x="45318" y="27682"/>
                  </a:lnTo>
                  <a:lnTo>
                    <a:pt x="33710" y="27682"/>
                  </a:lnTo>
                  <a:lnTo>
                    <a:pt x="33710" y="11162"/>
                  </a:lnTo>
                  <a:lnTo>
                    <a:pt x="25673" y="11162"/>
                  </a:lnTo>
                  <a:lnTo>
                    <a:pt x="25673" y="21878"/>
                  </a:lnTo>
                  <a:lnTo>
                    <a:pt x="8037" y="21878"/>
                  </a:lnTo>
                  <a:lnTo>
                    <a:pt x="8037" y="16967"/>
                  </a:lnTo>
                  <a:lnTo>
                    <a:pt x="0" y="16967"/>
                  </a:lnTo>
                  <a:lnTo>
                    <a:pt x="0" y="36835"/>
                  </a:lnTo>
                  <a:lnTo>
                    <a:pt x="285750" y="36835"/>
                  </a:lnTo>
                  <a:lnTo>
                    <a:pt x="285750" y="16743"/>
                  </a:lnTo>
                  <a:lnTo>
                    <a:pt x="280169" y="16743"/>
                  </a:lnTo>
                  <a:lnTo>
                    <a:pt x="280169" y="0"/>
                  </a:lnTo>
                  <a:close/>
                </a:path>
              </a:pathLst>
            </a:custGeom>
            <a:solidFill>
              <a:srgbClr val="1C4587">
                <a:alpha val="23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622975" y="4278697"/>
              <a:ext cx="6622971" cy="853743"/>
            </a:xfrm>
            <a:custGeom>
              <a:pathLst>
                <a:path extrusionOk="0" h="36835" w="285750">
                  <a:moveTo>
                    <a:pt x="280169" y="0"/>
                  </a:moveTo>
                  <a:lnTo>
                    <a:pt x="272802" y="4465"/>
                  </a:lnTo>
                  <a:lnTo>
                    <a:pt x="272802" y="23441"/>
                  </a:lnTo>
                  <a:lnTo>
                    <a:pt x="264988" y="23441"/>
                  </a:lnTo>
                  <a:lnTo>
                    <a:pt x="264988" y="12948"/>
                  </a:lnTo>
                  <a:lnTo>
                    <a:pt x="260524" y="12948"/>
                  </a:lnTo>
                  <a:lnTo>
                    <a:pt x="260524" y="6028"/>
                  </a:lnTo>
                  <a:lnTo>
                    <a:pt x="253157" y="6028"/>
                  </a:lnTo>
                  <a:lnTo>
                    <a:pt x="253157" y="19869"/>
                  </a:lnTo>
                  <a:lnTo>
                    <a:pt x="232395" y="15404"/>
                  </a:lnTo>
                  <a:lnTo>
                    <a:pt x="232395" y="7144"/>
                  </a:lnTo>
                  <a:lnTo>
                    <a:pt x="225698" y="7144"/>
                  </a:lnTo>
                  <a:lnTo>
                    <a:pt x="225698" y="19422"/>
                  </a:lnTo>
                  <a:lnTo>
                    <a:pt x="216098" y="19422"/>
                  </a:lnTo>
                  <a:lnTo>
                    <a:pt x="216098" y="9153"/>
                  </a:lnTo>
                  <a:lnTo>
                    <a:pt x="214313" y="9153"/>
                  </a:lnTo>
                  <a:lnTo>
                    <a:pt x="214313" y="8483"/>
                  </a:lnTo>
                  <a:lnTo>
                    <a:pt x="210071" y="8483"/>
                  </a:lnTo>
                  <a:lnTo>
                    <a:pt x="210071" y="9153"/>
                  </a:lnTo>
                  <a:lnTo>
                    <a:pt x="208731" y="9153"/>
                  </a:lnTo>
                  <a:lnTo>
                    <a:pt x="208731" y="18083"/>
                  </a:lnTo>
                  <a:lnTo>
                    <a:pt x="200695" y="18083"/>
                  </a:lnTo>
                  <a:lnTo>
                    <a:pt x="200695" y="6028"/>
                  </a:lnTo>
                  <a:lnTo>
                    <a:pt x="198462" y="6028"/>
                  </a:lnTo>
                  <a:lnTo>
                    <a:pt x="198351" y="5693"/>
                  </a:lnTo>
                  <a:lnTo>
                    <a:pt x="198239" y="5414"/>
                  </a:lnTo>
                  <a:lnTo>
                    <a:pt x="198072" y="5135"/>
                  </a:lnTo>
                  <a:lnTo>
                    <a:pt x="197848" y="4911"/>
                  </a:lnTo>
                  <a:lnTo>
                    <a:pt x="197625" y="4744"/>
                  </a:lnTo>
                  <a:lnTo>
                    <a:pt x="197346" y="4577"/>
                  </a:lnTo>
                  <a:lnTo>
                    <a:pt x="197011" y="4521"/>
                  </a:lnTo>
                  <a:lnTo>
                    <a:pt x="196676" y="4465"/>
                  </a:lnTo>
                  <a:lnTo>
                    <a:pt x="196342" y="4521"/>
                  </a:lnTo>
                  <a:lnTo>
                    <a:pt x="196007" y="4577"/>
                  </a:lnTo>
                  <a:lnTo>
                    <a:pt x="195728" y="4744"/>
                  </a:lnTo>
                  <a:lnTo>
                    <a:pt x="195504" y="4911"/>
                  </a:lnTo>
                  <a:lnTo>
                    <a:pt x="195281" y="5135"/>
                  </a:lnTo>
                  <a:lnTo>
                    <a:pt x="195114" y="5414"/>
                  </a:lnTo>
                  <a:lnTo>
                    <a:pt x="195002" y="5693"/>
                  </a:lnTo>
                  <a:lnTo>
                    <a:pt x="194890" y="6028"/>
                  </a:lnTo>
                  <a:lnTo>
                    <a:pt x="192881" y="6028"/>
                  </a:lnTo>
                  <a:lnTo>
                    <a:pt x="192881" y="14734"/>
                  </a:lnTo>
                  <a:lnTo>
                    <a:pt x="182166" y="14734"/>
                  </a:lnTo>
                  <a:lnTo>
                    <a:pt x="182166" y="19869"/>
                  </a:lnTo>
                  <a:lnTo>
                    <a:pt x="172789" y="19869"/>
                  </a:lnTo>
                  <a:lnTo>
                    <a:pt x="172789" y="14734"/>
                  </a:lnTo>
                  <a:lnTo>
                    <a:pt x="167432" y="12502"/>
                  </a:lnTo>
                  <a:lnTo>
                    <a:pt x="167432" y="16967"/>
                  </a:lnTo>
                  <a:lnTo>
                    <a:pt x="160511" y="16967"/>
                  </a:lnTo>
                  <a:lnTo>
                    <a:pt x="160511" y="8037"/>
                  </a:lnTo>
                  <a:lnTo>
                    <a:pt x="154260" y="8037"/>
                  </a:lnTo>
                  <a:lnTo>
                    <a:pt x="154260" y="6697"/>
                  </a:lnTo>
                  <a:lnTo>
                    <a:pt x="152251" y="6697"/>
                  </a:lnTo>
                  <a:lnTo>
                    <a:pt x="152251" y="8037"/>
                  </a:lnTo>
                  <a:lnTo>
                    <a:pt x="150912" y="8037"/>
                  </a:lnTo>
                  <a:lnTo>
                    <a:pt x="150912" y="21655"/>
                  </a:lnTo>
                  <a:lnTo>
                    <a:pt x="138410" y="21655"/>
                  </a:lnTo>
                  <a:lnTo>
                    <a:pt x="138410" y="8037"/>
                  </a:lnTo>
                  <a:lnTo>
                    <a:pt x="130597" y="8037"/>
                  </a:lnTo>
                  <a:lnTo>
                    <a:pt x="130597" y="18976"/>
                  </a:lnTo>
                  <a:lnTo>
                    <a:pt x="127695" y="18976"/>
                  </a:lnTo>
                  <a:lnTo>
                    <a:pt x="127695" y="11162"/>
                  </a:lnTo>
                  <a:lnTo>
                    <a:pt x="121890" y="11162"/>
                  </a:lnTo>
                  <a:lnTo>
                    <a:pt x="121890" y="18976"/>
                  </a:lnTo>
                  <a:lnTo>
                    <a:pt x="120774" y="18976"/>
                  </a:lnTo>
                  <a:lnTo>
                    <a:pt x="120774" y="20538"/>
                  </a:lnTo>
                  <a:lnTo>
                    <a:pt x="109165" y="20538"/>
                  </a:lnTo>
                  <a:lnTo>
                    <a:pt x="109165" y="12948"/>
                  </a:lnTo>
                  <a:lnTo>
                    <a:pt x="99343" y="12948"/>
                  </a:lnTo>
                  <a:lnTo>
                    <a:pt x="99343" y="11162"/>
                  </a:lnTo>
                  <a:lnTo>
                    <a:pt x="93762" y="11162"/>
                  </a:lnTo>
                  <a:lnTo>
                    <a:pt x="93762" y="22994"/>
                  </a:lnTo>
                  <a:lnTo>
                    <a:pt x="86841" y="22994"/>
                  </a:lnTo>
                  <a:lnTo>
                    <a:pt x="86841" y="14734"/>
                  </a:lnTo>
                  <a:lnTo>
                    <a:pt x="84386" y="14734"/>
                  </a:lnTo>
                  <a:lnTo>
                    <a:pt x="84386" y="12948"/>
                  </a:lnTo>
                  <a:lnTo>
                    <a:pt x="80144" y="12948"/>
                  </a:lnTo>
                  <a:lnTo>
                    <a:pt x="80144" y="14734"/>
                  </a:lnTo>
                  <a:lnTo>
                    <a:pt x="77465" y="14734"/>
                  </a:lnTo>
                  <a:lnTo>
                    <a:pt x="77465" y="21655"/>
                  </a:lnTo>
                  <a:lnTo>
                    <a:pt x="56927" y="21655"/>
                  </a:lnTo>
                  <a:lnTo>
                    <a:pt x="56927" y="16297"/>
                  </a:lnTo>
                  <a:lnTo>
                    <a:pt x="51346" y="16297"/>
                  </a:lnTo>
                  <a:lnTo>
                    <a:pt x="51346" y="8037"/>
                  </a:lnTo>
                  <a:lnTo>
                    <a:pt x="45318" y="10269"/>
                  </a:lnTo>
                  <a:lnTo>
                    <a:pt x="45318" y="27682"/>
                  </a:lnTo>
                  <a:lnTo>
                    <a:pt x="33710" y="27682"/>
                  </a:lnTo>
                  <a:lnTo>
                    <a:pt x="33710" y="11162"/>
                  </a:lnTo>
                  <a:lnTo>
                    <a:pt x="25673" y="11162"/>
                  </a:lnTo>
                  <a:lnTo>
                    <a:pt x="25673" y="21878"/>
                  </a:lnTo>
                  <a:lnTo>
                    <a:pt x="8037" y="21878"/>
                  </a:lnTo>
                  <a:lnTo>
                    <a:pt x="8037" y="16967"/>
                  </a:lnTo>
                  <a:lnTo>
                    <a:pt x="0" y="16967"/>
                  </a:lnTo>
                  <a:lnTo>
                    <a:pt x="0" y="36835"/>
                  </a:lnTo>
                  <a:lnTo>
                    <a:pt x="285750" y="36835"/>
                  </a:lnTo>
                  <a:lnTo>
                    <a:pt x="285750" y="16743"/>
                  </a:lnTo>
                  <a:lnTo>
                    <a:pt x="280169" y="16743"/>
                  </a:lnTo>
                  <a:lnTo>
                    <a:pt x="280169" y="0"/>
                  </a:lnTo>
                  <a:close/>
                </a:path>
              </a:pathLst>
            </a:custGeom>
            <a:solidFill>
              <a:srgbClr val="1C4587">
                <a:alpha val="23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0" name="Shape 140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766025" y="4101500"/>
            <a:ext cx="76119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Day" type="blank">
  <p:cSld name="BLANK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0" y="3953694"/>
            <a:ext cx="9144000" cy="1178720"/>
          </a:xfrm>
          <a:custGeom>
            <a:pathLst>
              <a:path extrusionOk="0" h="36835" w="285750">
                <a:moveTo>
                  <a:pt x="280169" y="0"/>
                </a:moveTo>
                <a:lnTo>
                  <a:pt x="272802" y="4465"/>
                </a:lnTo>
                <a:lnTo>
                  <a:pt x="272802" y="23441"/>
                </a:lnTo>
                <a:lnTo>
                  <a:pt x="264988" y="23441"/>
                </a:lnTo>
                <a:lnTo>
                  <a:pt x="264988" y="12948"/>
                </a:lnTo>
                <a:lnTo>
                  <a:pt x="260524" y="12948"/>
                </a:lnTo>
                <a:lnTo>
                  <a:pt x="260524" y="6028"/>
                </a:lnTo>
                <a:lnTo>
                  <a:pt x="253157" y="6028"/>
                </a:lnTo>
                <a:lnTo>
                  <a:pt x="253157" y="19869"/>
                </a:lnTo>
                <a:lnTo>
                  <a:pt x="232395" y="15404"/>
                </a:lnTo>
                <a:lnTo>
                  <a:pt x="232395" y="7144"/>
                </a:lnTo>
                <a:lnTo>
                  <a:pt x="225698" y="7144"/>
                </a:lnTo>
                <a:lnTo>
                  <a:pt x="225698" y="19422"/>
                </a:lnTo>
                <a:lnTo>
                  <a:pt x="216098" y="19422"/>
                </a:lnTo>
                <a:lnTo>
                  <a:pt x="216098" y="9153"/>
                </a:lnTo>
                <a:lnTo>
                  <a:pt x="214313" y="9153"/>
                </a:lnTo>
                <a:lnTo>
                  <a:pt x="214313" y="8483"/>
                </a:lnTo>
                <a:lnTo>
                  <a:pt x="210071" y="8483"/>
                </a:lnTo>
                <a:lnTo>
                  <a:pt x="210071" y="9153"/>
                </a:lnTo>
                <a:lnTo>
                  <a:pt x="208731" y="9153"/>
                </a:lnTo>
                <a:lnTo>
                  <a:pt x="208731" y="18083"/>
                </a:lnTo>
                <a:lnTo>
                  <a:pt x="200695" y="18083"/>
                </a:lnTo>
                <a:lnTo>
                  <a:pt x="200695" y="6028"/>
                </a:lnTo>
                <a:lnTo>
                  <a:pt x="198462" y="6028"/>
                </a:lnTo>
                <a:lnTo>
                  <a:pt x="198351" y="5693"/>
                </a:lnTo>
                <a:lnTo>
                  <a:pt x="198239" y="5414"/>
                </a:lnTo>
                <a:lnTo>
                  <a:pt x="198072" y="5135"/>
                </a:lnTo>
                <a:lnTo>
                  <a:pt x="197848" y="4911"/>
                </a:lnTo>
                <a:lnTo>
                  <a:pt x="197625" y="4744"/>
                </a:lnTo>
                <a:lnTo>
                  <a:pt x="197346" y="4577"/>
                </a:lnTo>
                <a:lnTo>
                  <a:pt x="197011" y="4521"/>
                </a:lnTo>
                <a:lnTo>
                  <a:pt x="196676" y="4465"/>
                </a:lnTo>
                <a:lnTo>
                  <a:pt x="196342" y="4521"/>
                </a:lnTo>
                <a:lnTo>
                  <a:pt x="196007" y="4577"/>
                </a:lnTo>
                <a:lnTo>
                  <a:pt x="195728" y="4744"/>
                </a:lnTo>
                <a:lnTo>
                  <a:pt x="195504" y="4911"/>
                </a:lnTo>
                <a:lnTo>
                  <a:pt x="195281" y="5135"/>
                </a:lnTo>
                <a:lnTo>
                  <a:pt x="195114" y="5414"/>
                </a:lnTo>
                <a:lnTo>
                  <a:pt x="195002" y="5693"/>
                </a:lnTo>
                <a:lnTo>
                  <a:pt x="194890" y="6028"/>
                </a:lnTo>
                <a:lnTo>
                  <a:pt x="192881" y="6028"/>
                </a:lnTo>
                <a:lnTo>
                  <a:pt x="192881" y="14734"/>
                </a:lnTo>
                <a:lnTo>
                  <a:pt x="182166" y="14734"/>
                </a:lnTo>
                <a:lnTo>
                  <a:pt x="182166" y="19869"/>
                </a:lnTo>
                <a:lnTo>
                  <a:pt x="172789" y="19869"/>
                </a:lnTo>
                <a:lnTo>
                  <a:pt x="172789" y="14734"/>
                </a:lnTo>
                <a:lnTo>
                  <a:pt x="167432" y="12502"/>
                </a:lnTo>
                <a:lnTo>
                  <a:pt x="167432" y="16967"/>
                </a:lnTo>
                <a:lnTo>
                  <a:pt x="160511" y="16967"/>
                </a:lnTo>
                <a:lnTo>
                  <a:pt x="160511" y="8037"/>
                </a:lnTo>
                <a:lnTo>
                  <a:pt x="154260" y="8037"/>
                </a:lnTo>
                <a:lnTo>
                  <a:pt x="154260" y="6697"/>
                </a:lnTo>
                <a:lnTo>
                  <a:pt x="152251" y="6697"/>
                </a:lnTo>
                <a:lnTo>
                  <a:pt x="152251" y="8037"/>
                </a:lnTo>
                <a:lnTo>
                  <a:pt x="150912" y="8037"/>
                </a:lnTo>
                <a:lnTo>
                  <a:pt x="150912" y="21655"/>
                </a:lnTo>
                <a:lnTo>
                  <a:pt x="138410" y="21655"/>
                </a:lnTo>
                <a:lnTo>
                  <a:pt x="138410" y="8037"/>
                </a:lnTo>
                <a:lnTo>
                  <a:pt x="130597" y="8037"/>
                </a:lnTo>
                <a:lnTo>
                  <a:pt x="130597" y="18976"/>
                </a:lnTo>
                <a:lnTo>
                  <a:pt x="127695" y="18976"/>
                </a:lnTo>
                <a:lnTo>
                  <a:pt x="127695" y="11162"/>
                </a:lnTo>
                <a:lnTo>
                  <a:pt x="121890" y="11162"/>
                </a:lnTo>
                <a:lnTo>
                  <a:pt x="121890" y="18976"/>
                </a:lnTo>
                <a:lnTo>
                  <a:pt x="120774" y="18976"/>
                </a:lnTo>
                <a:lnTo>
                  <a:pt x="120774" y="20538"/>
                </a:lnTo>
                <a:lnTo>
                  <a:pt x="109165" y="20538"/>
                </a:lnTo>
                <a:lnTo>
                  <a:pt x="109165" y="12948"/>
                </a:lnTo>
                <a:lnTo>
                  <a:pt x="99343" y="12948"/>
                </a:lnTo>
                <a:lnTo>
                  <a:pt x="99343" y="11162"/>
                </a:lnTo>
                <a:lnTo>
                  <a:pt x="93762" y="11162"/>
                </a:lnTo>
                <a:lnTo>
                  <a:pt x="93762" y="22994"/>
                </a:lnTo>
                <a:lnTo>
                  <a:pt x="86841" y="22994"/>
                </a:lnTo>
                <a:lnTo>
                  <a:pt x="86841" y="14734"/>
                </a:lnTo>
                <a:lnTo>
                  <a:pt x="84386" y="14734"/>
                </a:lnTo>
                <a:lnTo>
                  <a:pt x="84386" y="12948"/>
                </a:lnTo>
                <a:lnTo>
                  <a:pt x="80144" y="12948"/>
                </a:lnTo>
                <a:lnTo>
                  <a:pt x="80144" y="14734"/>
                </a:lnTo>
                <a:lnTo>
                  <a:pt x="77465" y="14734"/>
                </a:lnTo>
                <a:lnTo>
                  <a:pt x="77465" y="21655"/>
                </a:lnTo>
                <a:lnTo>
                  <a:pt x="56927" y="21655"/>
                </a:lnTo>
                <a:lnTo>
                  <a:pt x="56927" y="16297"/>
                </a:lnTo>
                <a:lnTo>
                  <a:pt x="51346" y="16297"/>
                </a:lnTo>
                <a:lnTo>
                  <a:pt x="51346" y="8037"/>
                </a:lnTo>
                <a:lnTo>
                  <a:pt x="45318" y="10269"/>
                </a:lnTo>
                <a:lnTo>
                  <a:pt x="45318" y="27682"/>
                </a:lnTo>
                <a:lnTo>
                  <a:pt x="33710" y="27682"/>
                </a:lnTo>
                <a:lnTo>
                  <a:pt x="33710" y="11162"/>
                </a:lnTo>
                <a:lnTo>
                  <a:pt x="25673" y="11162"/>
                </a:lnTo>
                <a:lnTo>
                  <a:pt x="25673" y="21878"/>
                </a:lnTo>
                <a:lnTo>
                  <a:pt x="8037" y="21878"/>
                </a:lnTo>
                <a:lnTo>
                  <a:pt x="8037" y="16967"/>
                </a:lnTo>
                <a:lnTo>
                  <a:pt x="0" y="16967"/>
                </a:lnTo>
                <a:lnTo>
                  <a:pt x="0" y="36835"/>
                </a:lnTo>
                <a:lnTo>
                  <a:pt x="285750" y="36835"/>
                </a:lnTo>
                <a:lnTo>
                  <a:pt x="285750" y="16743"/>
                </a:lnTo>
                <a:lnTo>
                  <a:pt x="280169" y="16743"/>
                </a:lnTo>
                <a:lnTo>
                  <a:pt x="280169" y="0"/>
                </a:lnTo>
                <a:close/>
              </a:path>
            </a:pathLst>
          </a:custGeom>
          <a:solidFill>
            <a:srgbClr val="1C4587">
              <a:alpha val="23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35712" y="4025118"/>
            <a:ext cx="9072576" cy="1107296"/>
          </a:xfrm>
          <a:custGeom>
            <a:pathLst>
              <a:path extrusionOk="0" h="34603" w="283518">
                <a:moveTo>
                  <a:pt x="110059" y="1"/>
                </a:moveTo>
                <a:lnTo>
                  <a:pt x="110059" y="2010"/>
                </a:lnTo>
                <a:lnTo>
                  <a:pt x="108273" y="2010"/>
                </a:lnTo>
                <a:lnTo>
                  <a:pt x="108273" y="5135"/>
                </a:lnTo>
                <a:lnTo>
                  <a:pt x="105817" y="5135"/>
                </a:lnTo>
                <a:lnTo>
                  <a:pt x="105817" y="29245"/>
                </a:lnTo>
                <a:lnTo>
                  <a:pt x="100236" y="29245"/>
                </a:lnTo>
                <a:lnTo>
                  <a:pt x="100236" y="16297"/>
                </a:lnTo>
                <a:lnTo>
                  <a:pt x="90413" y="16297"/>
                </a:lnTo>
                <a:lnTo>
                  <a:pt x="90413" y="26622"/>
                </a:lnTo>
                <a:lnTo>
                  <a:pt x="83046" y="29859"/>
                </a:lnTo>
                <a:lnTo>
                  <a:pt x="83046" y="22771"/>
                </a:lnTo>
                <a:lnTo>
                  <a:pt x="80144" y="22771"/>
                </a:lnTo>
                <a:lnTo>
                  <a:pt x="80144" y="29245"/>
                </a:lnTo>
                <a:lnTo>
                  <a:pt x="73224" y="29245"/>
                </a:lnTo>
                <a:lnTo>
                  <a:pt x="73224" y="24557"/>
                </a:lnTo>
                <a:lnTo>
                  <a:pt x="69429" y="24557"/>
                </a:lnTo>
                <a:lnTo>
                  <a:pt x="69429" y="11386"/>
                </a:lnTo>
                <a:lnTo>
                  <a:pt x="59159" y="13228"/>
                </a:lnTo>
                <a:lnTo>
                  <a:pt x="59159" y="24557"/>
                </a:lnTo>
                <a:lnTo>
                  <a:pt x="53355" y="24557"/>
                </a:lnTo>
                <a:lnTo>
                  <a:pt x="53355" y="29245"/>
                </a:lnTo>
                <a:lnTo>
                  <a:pt x="45765" y="29245"/>
                </a:lnTo>
                <a:lnTo>
                  <a:pt x="45765" y="13842"/>
                </a:lnTo>
                <a:lnTo>
                  <a:pt x="41747" y="13842"/>
                </a:lnTo>
                <a:lnTo>
                  <a:pt x="41747" y="5135"/>
                </a:lnTo>
                <a:lnTo>
                  <a:pt x="28352" y="5135"/>
                </a:lnTo>
                <a:lnTo>
                  <a:pt x="28352" y="25450"/>
                </a:lnTo>
                <a:lnTo>
                  <a:pt x="20762" y="25450"/>
                </a:lnTo>
                <a:lnTo>
                  <a:pt x="20762" y="16297"/>
                </a:lnTo>
                <a:lnTo>
                  <a:pt x="19311" y="16297"/>
                </a:lnTo>
                <a:lnTo>
                  <a:pt x="19143" y="15348"/>
                </a:lnTo>
                <a:lnTo>
                  <a:pt x="19032" y="14902"/>
                </a:lnTo>
                <a:lnTo>
                  <a:pt x="18864" y="14511"/>
                </a:lnTo>
                <a:lnTo>
                  <a:pt x="18585" y="14121"/>
                </a:lnTo>
                <a:lnTo>
                  <a:pt x="18306" y="13786"/>
                </a:lnTo>
                <a:lnTo>
                  <a:pt x="17915" y="13507"/>
                </a:lnTo>
                <a:lnTo>
                  <a:pt x="17525" y="13339"/>
                </a:lnTo>
                <a:lnTo>
                  <a:pt x="17078" y="13228"/>
                </a:lnTo>
                <a:lnTo>
                  <a:pt x="16632" y="13172"/>
                </a:lnTo>
                <a:lnTo>
                  <a:pt x="16185" y="13228"/>
                </a:lnTo>
                <a:lnTo>
                  <a:pt x="15739" y="13339"/>
                </a:lnTo>
                <a:lnTo>
                  <a:pt x="15348" y="13507"/>
                </a:lnTo>
                <a:lnTo>
                  <a:pt x="14957" y="13786"/>
                </a:lnTo>
                <a:lnTo>
                  <a:pt x="14678" y="14121"/>
                </a:lnTo>
                <a:lnTo>
                  <a:pt x="14399" y="14511"/>
                </a:lnTo>
                <a:lnTo>
                  <a:pt x="14232" y="14902"/>
                </a:lnTo>
                <a:lnTo>
                  <a:pt x="14120" y="15348"/>
                </a:lnTo>
                <a:lnTo>
                  <a:pt x="13953" y="16297"/>
                </a:lnTo>
                <a:lnTo>
                  <a:pt x="12502" y="16297"/>
                </a:lnTo>
                <a:lnTo>
                  <a:pt x="12502" y="21153"/>
                </a:lnTo>
                <a:lnTo>
                  <a:pt x="4242" y="23385"/>
                </a:lnTo>
                <a:lnTo>
                  <a:pt x="4242" y="29245"/>
                </a:lnTo>
                <a:lnTo>
                  <a:pt x="0" y="29245"/>
                </a:lnTo>
                <a:lnTo>
                  <a:pt x="0" y="34603"/>
                </a:lnTo>
                <a:lnTo>
                  <a:pt x="283518" y="34603"/>
                </a:lnTo>
                <a:lnTo>
                  <a:pt x="283518" y="25450"/>
                </a:lnTo>
                <a:lnTo>
                  <a:pt x="275258" y="25450"/>
                </a:lnTo>
                <a:lnTo>
                  <a:pt x="275258" y="11163"/>
                </a:lnTo>
                <a:lnTo>
                  <a:pt x="268114" y="11163"/>
                </a:lnTo>
                <a:lnTo>
                  <a:pt x="268114" y="19423"/>
                </a:lnTo>
                <a:lnTo>
                  <a:pt x="255389" y="19423"/>
                </a:lnTo>
                <a:lnTo>
                  <a:pt x="255389" y="29245"/>
                </a:lnTo>
                <a:lnTo>
                  <a:pt x="247576" y="29245"/>
                </a:lnTo>
                <a:lnTo>
                  <a:pt x="247576" y="5135"/>
                </a:lnTo>
                <a:lnTo>
                  <a:pt x="244450" y="5135"/>
                </a:lnTo>
                <a:lnTo>
                  <a:pt x="244450" y="4075"/>
                </a:lnTo>
                <a:lnTo>
                  <a:pt x="244339" y="3405"/>
                </a:lnTo>
                <a:lnTo>
                  <a:pt x="244171" y="2791"/>
                </a:lnTo>
                <a:lnTo>
                  <a:pt x="243892" y="2289"/>
                </a:lnTo>
                <a:lnTo>
                  <a:pt x="243502" y="1787"/>
                </a:lnTo>
                <a:lnTo>
                  <a:pt x="242999" y="1452"/>
                </a:lnTo>
                <a:lnTo>
                  <a:pt x="242441" y="1117"/>
                </a:lnTo>
                <a:lnTo>
                  <a:pt x="241883" y="949"/>
                </a:lnTo>
                <a:lnTo>
                  <a:pt x="241213" y="894"/>
                </a:lnTo>
                <a:lnTo>
                  <a:pt x="240544" y="949"/>
                </a:lnTo>
                <a:lnTo>
                  <a:pt x="239986" y="1117"/>
                </a:lnTo>
                <a:lnTo>
                  <a:pt x="239427" y="1452"/>
                </a:lnTo>
                <a:lnTo>
                  <a:pt x="238925" y="1787"/>
                </a:lnTo>
                <a:lnTo>
                  <a:pt x="238534" y="2289"/>
                </a:lnTo>
                <a:lnTo>
                  <a:pt x="238255" y="2791"/>
                </a:lnTo>
                <a:lnTo>
                  <a:pt x="238088" y="3405"/>
                </a:lnTo>
                <a:lnTo>
                  <a:pt x="237976" y="4075"/>
                </a:lnTo>
                <a:lnTo>
                  <a:pt x="237976" y="5135"/>
                </a:lnTo>
                <a:lnTo>
                  <a:pt x="235074" y="5135"/>
                </a:lnTo>
                <a:lnTo>
                  <a:pt x="235074" y="21878"/>
                </a:lnTo>
                <a:lnTo>
                  <a:pt x="226368" y="30864"/>
                </a:lnTo>
                <a:lnTo>
                  <a:pt x="226368" y="894"/>
                </a:lnTo>
                <a:lnTo>
                  <a:pt x="221010" y="5637"/>
                </a:lnTo>
                <a:lnTo>
                  <a:pt x="221010" y="21432"/>
                </a:lnTo>
                <a:lnTo>
                  <a:pt x="216322" y="21432"/>
                </a:lnTo>
                <a:lnTo>
                  <a:pt x="216322" y="13842"/>
                </a:lnTo>
                <a:lnTo>
                  <a:pt x="204490" y="13842"/>
                </a:lnTo>
                <a:lnTo>
                  <a:pt x="204490" y="29245"/>
                </a:lnTo>
                <a:lnTo>
                  <a:pt x="195114" y="29245"/>
                </a:lnTo>
                <a:lnTo>
                  <a:pt x="195114" y="11163"/>
                </a:lnTo>
                <a:lnTo>
                  <a:pt x="185961" y="11163"/>
                </a:lnTo>
                <a:lnTo>
                  <a:pt x="185961" y="29245"/>
                </a:lnTo>
                <a:lnTo>
                  <a:pt x="177255" y="29245"/>
                </a:lnTo>
                <a:lnTo>
                  <a:pt x="177255" y="16297"/>
                </a:lnTo>
                <a:lnTo>
                  <a:pt x="174799" y="16297"/>
                </a:lnTo>
                <a:lnTo>
                  <a:pt x="174799" y="29692"/>
                </a:lnTo>
                <a:lnTo>
                  <a:pt x="166316" y="26678"/>
                </a:lnTo>
                <a:lnTo>
                  <a:pt x="166316" y="19423"/>
                </a:lnTo>
                <a:lnTo>
                  <a:pt x="163190" y="19423"/>
                </a:lnTo>
                <a:lnTo>
                  <a:pt x="163190" y="11832"/>
                </a:lnTo>
                <a:lnTo>
                  <a:pt x="155600" y="11832"/>
                </a:lnTo>
                <a:lnTo>
                  <a:pt x="155600" y="19423"/>
                </a:lnTo>
                <a:lnTo>
                  <a:pt x="144884" y="19423"/>
                </a:lnTo>
                <a:lnTo>
                  <a:pt x="144884" y="15293"/>
                </a:lnTo>
                <a:lnTo>
                  <a:pt x="134615" y="11609"/>
                </a:lnTo>
                <a:lnTo>
                  <a:pt x="134615" y="23664"/>
                </a:lnTo>
                <a:lnTo>
                  <a:pt x="123900" y="23664"/>
                </a:lnTo>
                <a:lnTo>
                  <a:pt x="123900" y="13842"/>
                </a:lnTo>
                <a:lnTo>
                  <a:pt x="117426" y="13842"/>
                </a:lnTo>
                <a:lnTo>
                  <a:pt x="117426" y="5135"/>
                </a:lnTo>
                <a:lnTo>
                  <a:pt x="114523" y="5135"/>
                </a:lnTo>
                <a:lnTo>
                  <a:pt x="114523" y="2010"/>
                </a:lnTo>
                <a:lnTo>
                  <a:pt x="112738" y="2010"/>
                </a:lnTo>
                <a:lnTo>
                  <a:pt x="112738" y="1"/>
                </a:lnTo>
                <a:close/>
              </a:path>
            </a:pathLst>
          </a:custGeom>
          <a:solidFill>
            <a:srgbClr val="3D85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0" y="3886185"/>
            <a:ext cx="9144000" cy="1257312"/>
          </a:xfrm>
          <a:custGeom>
            <a:pathLst>
              <a:path extrusionOk="0" h="39291" w="285750">
                <a:moveTo>
                  <a:pt x="241381" y="11832"/>
                </a:moveTo>
                <a:lnTo>
                  <a:pt x="241381" y="15348"/>
                </a:lnTo>
                <a:lnTo>
                  <a:pt x="239762" y="15348"/>
                </a:lnTo>
                <a:lnTo>
                  <a:pt x="239762" y="11832"/>
                </a:lnTo>
                <a:close/>
                <a:moveTo>
                  <a:pt x="244450" y="11832"/>
                </a:moveTo>
                <a:lnTo>
                  <a:pt x="244450" y="15348"/>
                </a:lnTo>
                <a:lnTo>
                  <a:pt x="242832" y="15348"/>
                </a:lnTo>
                <a:lnTo>
                  <a:pt x="242832" y="11832"/>
                </a:lnTo>
                <a:close/>
                <a:moveTo>
                  <a:pt x="226591" y="8484"/>
                </a:moveTo>
                <a:lnTo>
                  <a:pt x="226591" y="17190"/>
                </a:lnTo>
                <a:lnTo>
                  <a:pt x="225698" y="17190"/>
                </a:lnTo>
                <a:lnTo>
                  <a:pt x="225698" y="9600"/>
                </a:lnTo>
                <a:lnTo>
                  <a:pt x="226591" y="8484"/>
                </a:lnTo>
                <a:close/>
                <a:moveTo>
                  <a:pt x="241381" y="17134"/>
                </a:moveTo>
                <a:lnTo>
                  <a:pt x="241381" y="20650"/>
                </a:lnTo>
                <a:lnTo>
                  <a:pt x="239762" y="20650"/>
                </a:lnTo>
                <a:lnTo>
                  <a:pt x="239762" y="17134"/>
                </a:lnTo>
                <a:close/>
                <a:moveTo>
                  <a:pt x="244450" y="17134"/>
                </a:moveTo>
                <a:lnTo>
                  <a:pt x="244450" y="20650"/>
                </a:lnTo>
                <a:lnTo>
                  <a:pt x="242832" y="20650"/>
                </a:lnTo>
                <a:lnTo>
                  <a:pt x="242832" y="17134"/>
                </a:lnTo>
                <a:close/>
                <a:moveTo>
                  <a:pt x="194221" y="17860"/>
                </a:moveTo>
                <a:lnTo>
                  <a:pt x="194221" y="21320"/>
                </a:lnTo>
                <a:lnTo>
                  <a:pt x="192212" y="21320"/>
                </a:lnTo>
                <a:lnTo>
                  <a:pt x="192212" y="17860"/>
                </a:lnTo>
                <a:close/>
                <a:moveTo>
                  <a:pt x="216098" y="20762"/>
                </a:moveTo>
                <a:lnTo>
                  <a:pt x="216098" y="21822"/>
                </a:lnTo>
                <a:lnTo>
                  <a:pt x="207169" y="21822"/>
                </a:lnTo>
                <a:lnTo>
                  <a:pt x="207169" y="20762"/>
                </a:lnTo>
                <a:close/>
                <a:moveTo>
                  <a:pt x="64517" y="19869"/>
                </a:moveTo>
                <a:lnTo>
                  <a:pt x="64517" y="21878"/>
                </a:lnTo>
                <a:lnTo>
                  <a:pt x="62508" y="21878"/>
                </a:lnTo>
                <a:lnTo>
                  <a:pt x="62508" y="19869"/>
                </a:lnTo>
                <a:close/>
                <a:moveTo>
                  <a:pt x="68312" y="19869"/>
                </a:moveTo>
                <a:lnTo>
                  <a:pt x="68312" y="21878"/>
                </a:lnTo>
                <a:lnTo>
                  <a:pt x="66303" y="21878"/>
                </a:lnTo>
                <a:lnTo>
                  <a:pt x="66303" y="19869"/>
                </a:lnTo>
                <a:close/>
                <a:moveTo>
                  <a:pt x="45318" y="21208"/>
                </a:moveTo>
                <a:lnTo>
                  <a:pt x="45318" y="22213"/>
                </a:lnTo>
                <a:lnTo>
                  <a:pt x="40853" y="22213"/>
                </a:lnTo>
                <a:lnTo>
                  <a:pt x="40853" y="21208"/>
                </a:lnTo>
                <a:close/>
                <a:moveTo>
                  <a:pt x="138522" y="19423"/>
                </a:moveTo>
                <a:lnTo>
                  <a:pt x="138857" y="19478"/>
                </a:lnTo>
                <a:lnTo>
                  <a:pt x="139192" y="19534"/>
                </a:lnTo>
                <a:lnTo>
                  <a:pt x="139471" y="19702"/>
                </a:lnTo>
                <a:lnTo>
                  <a:pt x="139694" y="19925"/>
                </a:lnTo>
                <a:lnTo>
                  <a:pt x="139917" y="20148"/>
                </a:lnTo>
                <a:lnTo>
                  <a:pt x="140084" y="20427"/>
                </a:lnTo>
                <a:lnTo>
                  <a:pt x="140140" y="20762"/>
                </a:lnTo>
                <a:lnTo>
                  <a:pt x="140196" y="21097"/>
                </a:lnTo>
                <a:lnTo>
                  <a:pt x="140140" y="21432"/>
                </a:lnTo>
                <a:lnTo>
                  <a:pt x="140084" y="21767"/>
                </a:lnTo>
                <a:lnTo>
                  <a:pt x="139917" y="22046"/>
                </a:lnTo>
                <a:lnTo>
                  <a:pt x="139694" y="22269"/>
                </a:lnTo>
                <a:lnTo>
                  <a:pt x="139471" y="22492"/>
                </a:lnTo>
                <a:lnTo>
                  <a:pt x="139192" y="22660"/>
                </a:lnTo>
                <a:lnTo>
                  <a:pt x="138857" y="22715"/>
                </a:lnTo>
                <a:lnTo>
                  <a:pt x="138522" y="22771"/>
                </a:lnTo>
                <a:lnTo>
                  <a:pt x="138187" y="22715"/>
                </a:lnTo>
                <a:lnTo>
                  <a:pt x="137852" y="22660"/>
                </a:lnTo>
                <a:lnTo>
                  <a:pt x="137573" y="22492"/>
                </a:lnTo>
                <a:lnTo>
                  <a:pt x="137350" y="22269"/>
                </a:lnTo>
                <a:lnTo>
                  <a:pt x="137127" y="22046"/>
                </a:lnTo>
                <a:lnTo>
                  <a:pt x="136959" y="21767"/>
                </a:lnTo>
                <a:lnTo>
                  <a:pt x="136903" y="21432"/>
                </a:lnTo>
                <a:lnTo>
                  <a:pt x="136847" y="21097"/>
                </a:lnTo>
                <a:lnTo>
                  <a:pt x="136903" y="20762"/>
                </a:lnTo>
                <a:lnTo>
                  <a:pt x="136959" y="20427"/>
                </a:lnTo>
                <a:lnTo>
                  <a:pt x="137127" y="20148"/>
                </a:lnTo>
                <a:lnTo>
                  <a:pt x="137350" y="19925"/>
                </a:lnTo>
                <a:lnTo>
                  <a:pt x="137573" y="19702"/>
                </a:lnTo>
                <a:lnTo>
                  <a:pt x="137852" y="19534"/>
                </a:lnTo>
                <a:lnTo>
                  <a:pt x="138187" y="19478"/>
                </a:lnTo>
                <a:lnTo>
                  <a:pt x="138522" y="19423"/>
                </a:lnTo>
                <a:close/>
                <a:moveTo>
                  <a:pt x="64517" y="22883"/>
                </a:moveTo>
                <a:lnTo>
                  <a:pt x="64517" y="24892"/>
                </a:lnTo>
                <a:lnTo>
                  <a:pt x="62508" y="24892"/>
                </a:lnTo>
                <a:lnTo>
                  <a:pt x="62508" y="22883"/>
                </a:lnTo>
                <a:close/>
                <a:moveTo>
                  <a:pt x="68312" y="22883"/>
                </a:moveTo>
                <a:lnTo>
                  <a:pt x="68312" y="24892"/>
                </a:lnTo>
                <a:lnTo>
                  <a:pt x="66303" y="24892"/>
                </a:lnTo>
                <a:lnTo>
                  <a:pt x="66303" y="22883"/>
                </a:lnTo>
                <a:close/>
                <a:moveTo>
                  <a:pt x="216098" y="24334"/>
                </a:moveTo>
                <a:lnTo>
                  <a:pt x="216098" y="25450"/>
                </a:lnTo>
                <a:lnTo>
                  <a:pt x="207169" y="25450"/>
                </a:lnTo>
                <a:lnTo>
                  <a:pt x="207169" y="24334"/>
                </a:lnTo>
                <a:close/>
                <a:moveTo>
                  <a:pt x="45318" y="24501"/>
                </a:moveTo>
                <a:lnTo>
                  <a:pt x="45318" y="25506"/>
                </a:lnTo>
                <a:lnTo>
                  <a:pt x="40853" y="25506"/>
                </a:lnTo>
                <a:lnTo>
                  <a:pt x="40853" y="24501"/>
                </a:lnTo>
                <a:close/>
                <a:moveTo>
                  <a:pt x="241381" y="22380"/>
                </a:moveTo>
                <a:lnTo>
                  <a:pt x="241381" y="25897"/>
                </a:lnTo>
                <a:lnTo>
                  <a:pt x="239762" y="25897"/>
                </a:lnTo>
                <a:lnTo>
                  <a:pt x="239762" y="22380"/>
                </a:lnTo>
                <a:close/>
                <a:moveTo>
                  <a:pt x="244450" y="22380"/>
                </a:moveTo>
                <a:lnTo>
                  <a:pt x="244450" y="25897"/>
                </a:lnTo>
                <a:lnTo>
                  <a:pt x="242832" y="25897"/>
                </a:lnTo>
                <a:lnTo>
                  <a:pt x="242832" y="22380"/>
                </a:lnTo>
                <a:close/>
                <a:moveTo>
                  <a:pt x="194221" y="23106"/>
                </a:moveTo>
                <a:lnTo>
                  <a:pt x="194221" y="26566"/>
                </a:lnTo>
                <a:lnTo>
                  <a:pt x="192212" y="26566"/>
                </a:lnTo>
                <a:lnTo>
                  <a:pt x="192212" y="23106"/>
                </a:lnTo>
                <a:close/>
                <a:moveTo>
                  <a:pt x="64517" y="25897"/>
                </a:moveTo>
                <a:lnTo>
                  <a:pt x="64517" y="27906"/>
                </a:lnTo>
                <a:lnTo>
                  <a:pt x="62508" y="27906"/>
                </a:lnTo>
                <a:lnTo>
                  <a:pt x="62508" y="25897"/>
                </a:lnTo>
                <a:close/>
                <a:moveTo>
                  <a:pt x="68312" y="25897"/>
                </a:moveTo>
                <a:lnTo>
                  <a:pt x="68312" y="27906"/>
                </a:lnTo>
                <a:lnTo>
                  <a:pt x="66303" y="27906"/>
                </a:lnTo>
                <a:lnTo>
                  <a:pt x="66303" y="25897"/>
                </a:lnTo>
                <a:close/>
                <a:moveTo>
                  <a:pt x="45318" y="27850"/>
                </a:moveTo>
                <a:lnTo>
                  <a:pt x="45318" y="28854"/>
                </a:lnTo>
                <a:lnTo>
                  <a:pt x="40853" y="28854"/>
                </a:lnTo>
                <a:lnTo>
                  <a:pt x="40853" y="27850"/>
                </a:lnTo>
                <a:close/>
                <a:moveTo>
                  <a:pt x="216098" y="27906"/>
                </a:moveTo>
                <a:lnTo>
                  <a:pt x="216098" y="29022"/>
                </a:lnTo>
                <a:lnTo>
                  <a:pt x="207169" y="29022"/>
                </a:lnTo>
                <a:lnTo>
                  <a:pt x="207169" y="27906"/>
                </a:lnTo>
                <a:close/>
                <a:moveTo>
                  <a:pt x="82767" y="28352"/>
                </a:moveTo>
                <a:lnTo>
                  <a:pt x="82934" y="28408"/>
                </a:lnTo>
                <a:lnTo>
                  <a:pt x="83214" y="28631"/>
                </a:lnTo>
                <a:lnTo>
                  <a:pt x="83437" y="28910"/>
                </a:lnTo>
                <a:lnTo>
                  <a:pt x="83493" y="29078"/>
                </a:lnTo>
                <a:lnTo>
                  <a:pt x="83493" y="29245"/>
                </a:lnTo>
                <a:lnTo>
                  <a:pt x="83493" y="29413"/>
                </a:lnTo>
                <a:lnTo>
                  <a:pt x="83437" y="29580"/>
                </a:lnTo>
                <a:lnTo>
                  <a:pt x="83214" y="29859"/>
                </a:lnTo>
                <a:lnTo>
                  <a:pt x="82934" y="30082"/>
                </a:lnTo>
                <a:lnTo>
                  <a:pt x="82767" y="30138"/>
                </a:lnTo>
                <a:lnTo>
                  <a:pt x="82432" y="30138"/>
                </a:lnTo>
                <a:lnTo>
                  <a:pt x="82265" y="30082"/>
                </a:lnTo>
                <a:lnTo>
                  <a:pt x="81986" y="29859"/>
                </a:lnTo>
                <a:lnTo>
                  <a:pt x="81762" y="29580"/>
                </a:lnTo>
                <a:lnTo>
                  <a:pt x="81707" y="29413"/>
                </a:lnTo>
                <a:lnTo>
                  <a:pt x="81707" y="29245"/>
                </a:lnTo>
                <a:lnTo>
                  <a:pt x="81707" y="29078"/>
                </a:lnTo>
                <a:lnTo>
                  <a:pt x="81762" y="28910"/>
                </a:lnTo>
                <a:lnTo>
                  <a:pt x="81986" y="28631"/>
                </a:lnTo>
                <a:lnTo>
                  <a:pt x="82265" y="28408"/>
                </a:lnTo>
                <a:lnTo>
                  <a:pt x="82432" y="28352"/>
                </a:lnTo>
                <a:close/>
                <a:moveTo>
                  <a:pt x="45318" y="31143"/>
                </a:moveTo>
                <a:lnTo>
                  <a:pt x="45318" y="32147"/>
                </a:lnTo>
                <a:lnTo>
                  <a:pt x="40853" y="32147"/>
                </a:lnTo>
                <a:lnTo>
                  <a:pt x="40853" y="31143"/>
                </a:lnTo>
                <a:close/>
                <a:moveTo>
                  <a:pt x="8037" y="28352"/>
                </a:moveTo>
                <a:lnTo>
                  <a:pt x="8037" y="32594"/>
                </a:lnTo>
                <a:lnTo>
                  <a:pt x="6028" y="32594"/>
                </a:lnTo>
                <a:lnTo>
                  <a:pt x="6028" y="28352"/>
                </a:lnTo>
                <a:close/>
                <a:moveTo>
                  <a:pt x="216098" y="31533"/>
                </a:moveTo>
                <a:lnTo>
                  <a:pt x="216098" y="32594"/>
                </a:lnTo>
                <a:lnTo>
                  <a:pt x="207169" y="32594"/>
                </a:lnTo>
                <a:lnTo>
                  <a:pt x="207169" y="31533"/>
                </a:lnTo>
                <a:close/>
                <a:moveTo>
                  <a:pt x="82767" y="31924"/>
                </a:moveTo>
                <a:lnTo>
                  <a:pt x="82934" y="31980"/>
                </a:lnTo>
                <a:lnTo>
                  <a:pt x="83214" y="32203"/>
                </a:lnTo>
                <a:lnTo>
                  <a:pt x="83437" y="32482"/>
                </a:lnTo>
                <a:lnTo>
                  <a:pt x="83493" y="32650"/>
                </a:lnTo>
                <a:lnTo>
                  <a:pt x="83493" y="32817"/>
                </a:lnTo>
                <a:lnTo>
                  <a:pt x="83493" y="32984"/>
                </a:lnTo>
                <a:lnTo>
                  <a:pt x="83437" y="33152"/>
                </a:lnTo>
                <a:lnTo>
                  <a:pt x="83214" y="33431"/>
                </a:lnTo>
                <a:lnTo>
                  <a:pt x="82934" y="33654"/>
                </a:lnTo>
                <a:lnTo>
                  <a:pt x="82767" y="33710"/>
                </a:lnTo>
                <a:lnTo>
                  <a:pt x="82432" y="33710"/>
                </a:lnTo>
                <a:lnTo>
                  <a:pt x="82265" y="33654"/>
                </a:lnTo>
                <a:lnTo>
                  <a:pt x="81986" y="33431"/>
                </a:lnTo>
                <a:lnTo>
                  <a:pt x="81762" y="33152"/>
                </a:lnTo>
                <a:lnTo>
                  <a:pt x="81707" y="32984"/>
                </a:lnTo>
                <a:lnTo>
                  <a:pt x="81707" y="32817"/>
                </a:lnTo>
                <a:lnTo>
                  <a:pt x="81707" y="32650"/>
                </a:lnTo>
                <a:lnTo>
                  <a:pt x="81762" y="32482"/>
                </a:lnTo>
                <a:lnTo>
                  <a:pt x="81986" y="32203"/>
                </a:lnTo>
                <a:lnTo>
                  <a:pt x="82265" y="31980"/>
                </a:lnTo>
                <a:lnTo>
                  <a:pt x="82432" y="31924"/>
                </a:lnTo>
                <a:close/>
                <a:moveTo>
                  <a:pt x="109835" y="11609"/>
                </a:moveTo>
                <a:lnTo>
                  <a:pt x="109835" y="34603"/>
                </a:lnTo>
                <a:lnTo>
                  <a:pt x="109165" y="34603"/>
                </a:lnTo>
                <a:lnTo>
                  <a:pt x="109165" y="11609"/>
                </a:lnTo>
                <a:close/>
                <a:moveTo>
                  <a:pt x="112068" y="11609"/>
                </a:moveTo>
                <a:lnTo>
                  <a:pt x="112068" y="34603"/>
                </a:lnTo>
                <a:lnTo>
                  <a:pt x="111398" y="34603"/>
                </a:lnTo>
                <a:lnTo>
                  <a:pt x="111398" y="11609"/>
                </a:lnTo>
                <a:close/>
                <a:moveTo>
                  <a:pt x="114300" y="11609"/>
                </a:moveTo>
                <a:lnTo>
                  <a:pt x="114300" y="34603"/>
                </a:lnTo>
                <a:lnTo>
                  <a:pt x="113630" y="34603"/>
                </a:lnTo>
                <a:lnTo>
                  <a:pt x="113630" y="11609"/>
                </a:lnTo>
                <a:close/>
                <a:moveTo>
                  <a:pt x="116532" y="11609"/>
                </a:moveTo>
                <a:lnTo>
                  <a:pt x="116532" y="34603"/>
                </a:lnTo>
                <a:lnTo>
                  <a:pt x="115863" y="34603"/>
                </a:lnTo>
                <a:lnTo>
                  <a:pt x="115863" y="11609"/>
                </a:lnTo>
                <a:close/>
                <a:moveTo>
                  <a:pt x="45318" y="34491"/>
                </a:moveTo>
                <a:lnTo>
                  <a:pt x="45318" y="35496"/>
                </a:lnTo>
                <a:lnTo>
                  <a:pt x="40853" y="35496"/>
                </a:lnTo>
                <a:lnTo>
                  <a:pt x="40853" y="34491"/>
                </a:lnTo>
                <a:close/>
                <a:moveTo>
                  <a:pt x="112291" y="1"/>
                </a:moveTo>
                <a:lnTo>
                  <a:pt x="112291" y="3572"/>
                </a:lnTo>
                <a:lnTo>
                  <a:pt x="110058" y="3572"/>
                </a:lnTo>
                <a:lnTo>
                  <a:pt x="110058" y="5582"/>
                </a:lnTo>
                <a:lnTo>
                  <a:pt x="108272" y="5582"/>
                </a:lnTo>
                <a:lnTo>
                  <a:pt x="108272" y="8707"/>
                </a:lnTo>
                <a:lnTo>
                  <a:pt x="105817" y="8707"/>
                </a:lnTo>
                <a:lnTo>
                  <a:pt x="105817" y="32817"/>
                </a:lnTo>
                <a:lnTo>
                  <a:pt x="102468" y="32817"/>
                </a:lnTo>
                <a:lnTo>
                  <a:pt x="102468" y="19869"/>
                </a:lnTo>
                <a:lnTo>
                  <a:pt x="90413" y="19869"/>
                </a:lnTo>
                <a:lnTo>
                  <a:pt x="90413" y="30585"/>
                </a:lnTo>
                <a:lnTo>
                  <a:pt x="85279" y="32817"/>
                </a:lnTo>
                <a:lnTo>
                  <a:pt x="85279" y="26343"/>
                </a:lnTo>
                <a:lnTo>
                  <a:pt x="80144" y="26343"/>
                </a:lnTo>
                <a:lnTo>
                  <a:pt x="80144" y="32817"/>
                </a:lnTo>
                <a:lnTo>
                  <a:pt x="75456" y="32817"/>
                </a:lnTo>
                <a:lnTo>
                  <a:pt x="75456" y="28129"/>
                </a:lnTo>
                <a:lnTo>
                  <a:pt x="71661" y="28129"/>
                </a:lnTo>
                <a:lnTo>
                  <a:pt x="71661" y="14734"/>
                </a:lnTo>
                <a:lnTo>
                  <a:pt x="59159" y="16967"/>
                </a:lnTo>
                <a:lnTo>
                  <a:pt x="59159" y="28129"/>
                </a:lnTo>
                <a:lnTo>
                  <a:pt x="53355" y="28129"/>
                </a:lnTo>
                <a:lnTo>
                  <a:pt x="53355" y="32817"/>
                </a:lnTo>
                <a:lnTo>
                  <a:pt x="47997" y="32817"/>
                </a:lnTo>
                <a:lnTo>
                  <a:pt x="47997" y="17413"/>
                </a:lnTo>
                <a:lnTo>
                  <a:pt x="43979" y="17413"/>
                </a:lnTo>
                <a:lnTo>
                  <a:pt x="43979" y="8707"/>
                </a:lnTo>
                <a:lnTo>
                  <a:pt x="34603" y="8707"/>
                </a:lnTo>
                <a:lnTo>
                  <a:pt x="34603" y="5582"/>
                </a:lnTo>
                <a:lnTo>
                  <a:pt x="30584" y="5582"/>
                </a:lnTo>
                <a:lnTo>
                  <a:pt x="30584" y="8707"/>
                </a:lnTo>
                <a:lnTo>
                  <a:pt x="28352" y="8707"/>
                </a:lnTo>
                <a:lnTo>
                  <a:pt x="28352" y="29022"/>
                </a:lnTo>
                <a:lnTo>
                  <a:pt x="22994" y="29022"/>
                </a:lnTo>
                <a:lnTo>
                  <a:pt x="22994" y="19869"/>
                </a:lnTo>
                <a:lnTo>
                  <a:pt x="21375" y="19869"/>
                </a:lnTo>
                <a:lnTo>
                  <a:pt x="21208" y="19199"/>
                </a:lnTo>
                <a:lnTo>
                  <a:pt x="20985" y="18641"/>
                </a:lnTo>
                <a:lnTo>
                  <a:pt x="20594" y="18083"/>
                </a:lnTo>
                <a:lnTo>
                  <a:pt x="20148" y="17637"/>
                </a:lnTo>
                <a:lnTo>
                  <a:pt x="19645" y="17246"/>
                </a:lnTo>
                <a:lnTo>
                  <a:pt x="19031" y="16967"/>
                </a:lnTo>
                <a:lnTo>
                  <a:pt x="18417" y="16799"/>
                </a:lnTo>
                <a:lnTo>
                  <a:pt x="17748" y="16744"/>
                </a:lnTo>
                <a:lnTo>
                  <a:pt x="17078" y="16799"/>
                </a:lnTo>
                <a:lnTo>
                  <a:pt x="16464" y="16967"/>
                </a:lnTo>
                <a:lnTo>
                  <a:pt x="15850" y="17246"/>
                </a:lnTo>
                <a:lnTo>
                  <a:pt x="15348" y="17637"/>
                </a:lnTo>
                <a:lnTo>
                  <a:pt x="14901" y="18083"/>
                </a:lnTo>
                <a:lnTo>
                  <a:pt x="14511" y="18641"/>
                </a:lnTo>
                <a:lnTo>
                  <a:pt x="14288" y="19199"/>
                </a:lnTo>
                <a:lnTo>
                  <a:pt x="14120" y="19869"/>
                </a:lnTo>
                <a:lnTo>
                  <a:pt x="12502" y="19869"/>
                </a:lnTo>
                <a:lnTo>
                  <a:pt x="12502" y="25004"/>
                </a:lnTo>
                <a:lnTo>
                  <a:pt x="4242" y="27236"/>
                </a:lnTo>
                <a:lnTo>
                  <a:pt x="4242" y="32817"/>
                </a:lnTo>
                <a:lnTo>
                  <a:pt x="0" y="32817"/>
                </a:lnTo>
                <a:lnTo>
                  <a:pt x="0" y="39291"/>
                </a:lnTo>
                <a:lnTo>
                  <a:pt x="285750" y="39291"/>
                </a:lnTo>
                <a:lnTo>
                  <a:pt x="285750" y="29022"/>
                </a:lnTo>
                <a:lnTo>
                  <a:pt x="277490" y="29022"/>
                </a:lnTo>
                <a:lnTo>
                  <a:pt x="277490" y="14734"/>
                </a:lnTo>
                <a:lnTo>
                  <a:pt x="268114" y="14734"/>
                </a:lnTo>
                <a:lnTo>
                  <a:pt x="268114" y="22994"/>
                </a:lnTo>
                <a:lnTo>
                  <a:pt x="259407" y="22994"/>
                </a:lnTo>
                <a:lnTo>
                  <a:pt x="259407" y="19869"/>
                </a:lnTo>
                <a:lnTo>
                  <a:pt x="258514" y="19869"/>
                </a:lnTo>
                <a:lnTo>
                  <a:pt x="258514" y="16744"/>
                </a:lnTo>
                <a:lnTo>
                  <a:pt x="257845" y="16744"/>
                </a:lnTo>
                <a:lnTo>
                  <a:pt x="257845" y="19869"/>
                </a:lnTo>
                <a:lnTo>
                  <a:pt x="257175" y="19869"/>
                </a:lnTo>
                <a:lnTo>
                  <a:pt x="257175" y="22994"/>
                </a:lnTo>
                <a:lnTo>
                  <a:pt x="255389" y="22994"/>
                </a:lnTo>
                <a:lnTo>
                  <a:pt x="255389" y="32817"/>
                </a:lnTo>
                <a:lnTo>
                  <a:pt x="249808" y="32817"/>
                </a:lnTo>
                <a:lnTo>
                  <a:pt x="249808" y="8707"/>
                </a:lnTo>
                <a:lnTo>
                  <a:pt x="246683" y="8707"/>
                </a:lnTo>
                <a:lnTo>
                  <a:pt x="246627" y="8260"/>
                </a:lnTo>
                <a:lnTo>
                  <a:pt x="246571" y="7870"/>
                </a:lnTo>
                <a:lnTo>
                  <a:pt x="246459" y="7423"/>
                </a:lnTo>
                <a:lnTo>
                  <a:pt x="246292" y="7033"/>
                </a:lnTo>
                <a:lnTo>
                  <a:pt x="246125" y="6698"/>
                </a:lnTo>
                <a:lnTo>
                  <a:pt x="245901" y="6307"/>
                </a:lnTo>
                <a:lnTo>
                  <a:pt x="245622" y="6028"/>
                </a:lnTo>
                <a:lnTo>
                  <a:pt x="245343" y="5693"/>
                </a:lnTo>
                <a:lnTo>
                  <a:pt x="245064" y="5414"/>
                </a:lnTo>
                <a:lnTo>
                  <a:pt x="244729" y="5191"/>
                </a:lnTo>
                <a:lnTo>
                  <a:pt x="244394" y="4968"/>
                </a:lnTo>
                <a:lnTo>
                  <a:pt x="244004" y="4800"/>
                </a:lnTo>
                <a:lnTo>
                  <a:pt x="243613" y="4633"/>
                </a:lnTo>
                <a:lnTo>
                  <a:pt x="243167" y="4577"/>
                </a:lnTo>
                <a:lnTo>
                  <a:pt x="242776" y="4465"/>
                </a:lnTo>
                <a:lnTo>
                  <a:pt x="241883" y="4465"/>
                </a:lnTo>
                <a:lnTo>
                  <a:pt x="241492" y="4577"/>
                </a:lnTo>
                <a:lnTo>
                  <a:pt x="241046" y="4633"/>
                </a:lnTo>
                <a:lnTo>
                  <a:pt x="240655" y="4800"/>
                </a:lnTo>
                <a:lnTo>
                  <a:pt x="240264" y="4968"/>
                </a:lnTo>
                <a:lnTo>
                  <a:pt x="239930" y="5191"/>
                </a:lnTo>
                <a:lnTo>
                  <a:pt x="239595" y="5414"/>
                </a:lnTo>
                <a:lnTo>
                  <a:pt x="239316" y="5693"/>
                </a:lnTo>
                <a:lnTo>
                  <a:pt x="239037" y="6028"/>
                </a:lnTo>
                <a:lnTo>
                  <a:pt x="238758" y="6307"/>
                </a:lnTo>
                <a:lnTo>
                  <a:pt x="238534" y="6698"/>
                </a:lnTo>
                <a:lnTo>
                  <a:pt x="238367" y="7033"/>
                </a:lnTo>
                <a:lnTo>
                  <a:pt x="238199" y="7423"/>
                </a:lnTo>
                <a:lnTo>
                  <a:pt x="238088" y="7870"/>
                </a:lnTo>
                <a:lnTo>
                  <a:pt x="238032" y="8260"/>
                </a:lnTo>
                <a:lnTo>
                  <a:pt x="237976" y="8707"/>
                </a:lnTo>
                <a:lnTo>
                  <a:pt x="235074" y="8707"/>
                </a:lnTo>
                <a:lnTo>
                  <a:pt x="235074" y="26120"/>
                </a:lnTo>
                <a:lnTo>
                  <a:pt x="228600" y="32817"/>
                </a:lnTo>
                <a:lnTo>
                  <a:pt x="228600" y="3126"/>
                </a:lnTo>
                <a:lnTo>
                  <a:pt x="221010" y="9823"/>
                </a:lnTo>
                <a:lnTo>
                  <a:pt x="221010" y="25004"/>
                </a:lnTo>
                <a:lnTo>
                  <a:pt x="218554" y="25004"/>
                </a:lnTo>
                <a:lnTo>
                  <a:pt x="218554" y="17413"/>
                </a:lnTo>
                <a:lnTo>
                  <a:pt x="204490" y="17413"/>
                </a:lnTo>
                <a:lnTo>
                  <a:pt x="204490" y="32817"/>
                </a:lnTo>
                <a:lnTo>
                  <a:pt x="197346" y="32817"/>
                </a:lnTo>
                <a:lnTo>
                  <a:pt x="197346" y="14734"/>
                </a:lnTo>
                <a:lnTo>
                  <a:pt x="195114" y="14734"/>
                </a:lnTo>
                <a:lnTo>
                  <a:pt x="195114" y="12279"/>
                </a:lnTo>
                <a:lnTo>
                  <a:pt x="191542" y="12279"/>
                </a:lnTo>
                <a:lnTo>
                  <a:pt x="191542" y="14734"/>
                </a:lnTo>
                <a:lnTo>
                  <a:pt x="185961" y="14734"/>
                </a:lnTo>
                <a:lnTo>
                  <a:pt x="185961" y="32817"/>
                </a:lnTo>
                <a:lnTo>
                  <a:pt x="179487" y="32817"/>
                </a:lnTo>
                <a:lnTo>
                  <a:pt x="179487" y="19869"/>
                </a:lnTo>
                <a:lnTo>
                  <a:pt x="177478" y="19869"/>
                </a:lnTo>
                <a:lnTo>
                  <a:pt x="177478" y="16744"/>
                </a:lnTo>
                <a:lnTo>
                  <a:pt x="176808" y="16744"/>
                </a:lnTo>
                <a:lnTo>
                  <a:pt x="176808" y="19869"/>
                </a:lnTo>
                <a:lnTo>
                  <a:pt x="174799" y="19869"/>
                </a:lnTo>
                <a:lnTo>
                  <a:pt x="174799" y="32817"/>
                </a:lnTo>
                <a:lnTo>
                  <a:pt x="168548" y="30585"/>
                </a:lnTo>
                <a:lnTo>
                  <a:pt x="168548" y="22994"/>
                </a:lnTo>
                <a:lnTo>
                  <a:pt x="165422" y="22994"/>
                </a:lnTo>
                <a:lnTo>
                  <a:pt x="165422" y="15404"/>
                </a:lnTo>
                <a:lnTo>
                  <a:pt x="155600" y="15404"/>
                </a:lnTo>
                <a:lnTo>
                  <a:pt x="155600" y="22994"/>
                </a:lnTo>
                <a:lnTo>
                  <a:pt x="147117" y="22994"/>
                </a:lnTo>
                <a:lnTo>
                  <a:pt x="147117" y="19199"/>
                </a:lnTo>
                <a:lnTo>
                  <a:pt x="134615" y="14734"/>
                </a:lnTo>
                <a:lnTo>
                  <a:pt x="134615" y="27236"/>
                </a:lnTo>
                <a:lnTo>
                  <a:pt x="126132" y="27236"/>
                </a:lnTo>
                <a:lnTo>
                  <a:pt x="126132" y="17413"/>
                </a:lnTo>
                <a:lnTo>
                  <a:pt x="119658" y="17413"/>
                </a:lnTo>
                <a:lnTo>
                  <a:pt x="119658" y="8707"/>
                </a:lnTo>
                <a:lnTo>
                  <a:pt x="116756" y="8707"/>
                </a:lnTo>
                <a:lnTo>
                  <a:pt x="116756" y="5582"/>
                </a:lnTo>
                <a:lnTo>
                  <a:pt x="114970" y="5582"/>
                </a:lnTo>
                <a:lnTo>
                  <a:pt x="114970" y="3572"/>
                </a:lnTo>
                <a:lnTo>
                  <a:pt x="112961" y="3572"/>
                </a:lnTo>
                <a:lnTo>
                  <a:pt x="112961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31000">
                <a:srgbClr val="FFFFFF"/>
              </a:gs>
              <a:gs pos="100000">
                <a:srgbClr val="9FF6FF"/>
              </a:gs>
            </a:gsLst>
            <a:lin ang="54007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532100" y="441174"/>
            <a:ext cx="1452007" cy="572718"/>
          </a:xfrm>
          <a:custGeom>
            <a:pathLst>
              <a:path extrusionOk="0" h="22102" w="56035">
                <a:moveTo>
                  <a:pt x="25897" y="0"/>
                </a:moveTo>
                <a:lnTo>
                  <a:pt x="24502" y="56"/>
                </a:lnTo>
                <a:lnTo>
                  <a:pt x="23162" y="224"/>
                </a:lnTo>
                <a:lnTo>
                  <a:pt x="21879" y="503"/>
                </a:lnTo>
                <a:lnTo>
                  <a:pt x="20595" y="893"/>
                </a:lnTo>
                <a:lnTo>
                  <a:pt x="19367" y="1396"/>
                </a:lnTo>
                <a:lnTo>
                  <a:pt x="18195" y="1954"/>
                </a:lnTo>
                <a:lnTo>
                  <a:pt x="17135" y="2679"/>
                </a:lnTo>
                <a:lnTo>
                  <a:pt x="16074" y="3405"/>
                </a:lnTo>
                <a:lnTo>
                  <a:pt x="15070" y="4242"/>
                </a:lnTo>
                <a:lnTo>
                  <a:pt x="14177" y="5191"/>
                </a:lnTo>
                <a:lnTo>
                  <a:pt x="13340" y="6140"/>
                </a:lnTo>
                <a:lnTo>
                  <a:pt x="12614" y="7200"/>
                </a:lnTo>
                <a:lnTo>
                  <a:pt x="11944" y="8316"/>
                </a:lnTo>
                <a:lnTo>
                  <a:pt x="11386" y="9488"/>
                </a:lnTo>
                <a:lnTo>
                  <a:pt x="10884" y="10716"/>
                </a:lnTo>
                <a:lnTo>
                  <a:pt x="10493" y="12000"/>
                </a:lnTo>
                <a:lnTo>
                  <a:pt x="9935" y="11832"/>
                </a:lnTo>
                <a:lnTo>
                  <a:pt x="9321" y="11721"/>
                </a:lnTo>
                <a:lnTo>
                  <a:pt x="8707" y="11609"/>
                </a:lnTo>
                <a:lnTo>
                  <a:pt x="8038" y="11609"/>
                </a:lnTo>
                <a:lnTo>
                  <a:pt x="7200" y="11665"/>
                </a:lnTo>
                <a:lnTo>
                  <a:pt x="6419" y="11776"/>
                </a:lnTo>
                <a:lnTo>
                  <a:pt x="5638" y="11944"/>
                </a:lnTo>
                <a:lnTo>
                  <a:pt x="4912" y="12223"/>
                </a:lnTo>
                <a:lnTo>
                  <a:pt x="4187" y="12558"/>
                </a:lnTo>
                <a:lnTo>
                  <a:pt x="3517" y="13004"/>
                </a:lnTo>
                <a:lnTo>
                  <a:pt x="2903" y="13451"/>
                </a:lnTo>
                <a:lnTo>
                  <a:pt x="2345" y="13953"/>
                </a:lnTo>
                <a:lnTo>
                  <a:pt x="1843" y="14511"/>
                </a:lnTo>
                <a:lnTo>
                  <a:pt x="1396" y="15125"/>
                </a:lnTo>
                <a:lnTo>
                  <a:pt x="950" y="15795"/>
                </a:lnTo>
                <a:lnTo>
                  <a:pt x="615" y="16520"/>
                </a:lnTo>
                <a:lnTo>
                  <a:pt x="336" y="17246"/>
                </a:lnTo>
                <a:lnTo>
                  <a:pt x="168" y="18027"/>
                </a:lnTo>
                <a:lnTo>
                  <a:pt x="57" y="18809"/>
                </a:lnTo>
                <a:lnTo>
                  <a:pt x="1" y="19646"/>
                </a:lnTo>
                <a:lnTo>
                  <a:pt x="1" y="20260"/>
                </a:lnTo>
                <a:lnTo>
                  <a:pt x="112" y="20929"/>
                </a:lnTo>
                <a:lnTo>
                  <a:pt x="224" y="21487"/>
                </a:lnTo>
                <a:lnTo>
                  <a:pt x="391" y="22101"/>
                </a:lnTo>
                <a:lnTo>
                  <a:pt x="56035" y="22101"/>
                </a:lnTo>
                <a:lnTo>
                  <a:pt x="56035" y="21878"/>
                </a:lnTo>
                <a:lnTo>
                  <a:pt x="56035" y="21432"/>
                </a:lnTo>
                <a:lnTo>
                  <a:pt x="55923" y="21041"/>
                </a:lnTo>
                <a:lnTo>
                  <a:pt x="55867" y="20594"/>
                </a:lnTo>
                <a:lnTo>
                  <a:pt x="55700" y="20204"/>
                </a:lnTo>
                <a:lnTo>
                  <a:pt x="55532" y="19869"/>
                </a:lnTo>
                <a:lnTo>
                  <a:pt x="55309" y="19534"/>
                </a:lnTo>
                <a:lnTo>
                  <a:pt x="55086" y="19199"/>
                </a:lnTo>
                <a:lnTo>
                  <a:pt x="54807" y="18864"/>
                </a:lnTo>
                <a:lnTo>
                  <a:pt x="54472" y="18585"/>
                </a:lnTo>
                <a:lnTo>
                  <a:pt x="54137" y="18362"/>
                </a:lnTo>
                <a:lnTo>
                  <a:pt x="53802" y="18139"/>
                </a:lnTo>
                <a:lnTo>
                  <a:pt x="53467" y="17971"/>
                </a:lnTo>
                <a:lnTo>
                  <a:pt x="53077" y="17804"/>
                </a:lnTo>
                <a:lnTo>
                  <a:pt x="52630" y="17748"/>
                </a:lnTo>
                <a:lnTo>
                  <a:pt x="52239" y="17636"/>
                </a:lnTo>
                <a:lnTo>
                  <a:pt x="51793" y="17636"/>
                </a:lnTo>
                <a:lnTo>
                  <a:pt x="51123" y="17692"/>
                </a:lnTo>
                <a:lnTo>
                  <a:pt x="50509" y="17804"/>
                </a:lnTo>
                <a:lnTo>
                  <a:pt x="49951" y="18027"/>
                </a:lnTo>
                <a:lnTo>
                  <a:pt x="49449" y="18362"/>
                </a:lnTo>
                <a:lnTo>
                  <a:pt x="49170" y="17804"/>
                </a:lnTo>
                <a:lnTo>
                  <a:pt x="48835" y="17302"/>
                </a:lnTo>
                <a:lnTo>
                  <a:pt x="48500" y="16799"/>
                </a:lnTo>
                <a:lnTo>
                  <a:pt x="48110" y="16353"/>
                </a:lnTo>
                <a:lnTo>
                  <a:pt x="47719" y="15906"/>
                </a:lnTo>
                <a:lnTo>
                  <a:pt x="47272" y="15516"/>
                </a:lnTo>
                <a:lnTo>
                  <a:pt x="46826" y="15125"/>
                </a:lnTo>
                <a:lnTo>
                  <a:pt x="46324" y="14790"/>
                </a:lnTo>
                <a:lnTo>
                  <a:pt x="45821" y="14455"/>
                </a:lnTo>
                <a:lnTo>
                  <a:pt x="45263" y="14176"/>
                </a:lnTo>
                <a:lnTo>
                  <a:pt x="44705" y="13953"/>
                </a:lnTo>
                <a:lnTo>
                  <a:pt x="44091" y="13786"/>
                </a:lnTo>
                <a:lnTo>
                  <a:pt x="43533" y="13618"/>
                </a:lnTo>
                <a:lnTo>
                  <a:pt x="42919" y="13507"/>
                </a:lnTo>
                <a:lnTo>
                  <a:pt x="42249" y="13395"/>
                </a:lnTo>
                <a:lnTo>
                  <a:pt x="41580" y="13395"/>
                </a:lnTo>
                <a:lnTo>
                  <a:pt x="41301" y="12000"/>
                </a:lnTo>
                <a:lnTo>
                  <a:pt x="40854" y="10660"/>
                </a:lnTo>
                <a:lnTo>
                  <a:pt x="40352" y="9321"/>
                </a:lnTo>
                <a:lnTo>
                  <a:pt x="39738" y="8093"/>
                </a:lnTo>
                <a:lnTo>
                  <a:pt x="39012" y="6921"/>
                </a:lnTo>
                <a:lnTo>
                  <a:pt x="38175" y="5805"/>
                </a:lnTo>
                <a:lnTo>
                  <a:pt x="37282" y="4800"/>
                </a:lnTo>
                <a:lnTo>
                  <a:pt x="36278" y="3851"/>
                </a:lnTo>
                <a:lnTo>
                  <a:pt x="35161" y="3014"/>
                </a:lnTo>
                <a:lnTo>
                  <a:pt x="34045" y="2233"/>
                </a:lnTo>
                <a:lnTo>
                  <a:pt x="32817" y="1563"/>
                </a:lnTo>
                <a:lnTo>
                  <a:pt x="31534" y="1005"/>
                </a:lnTo>
                <a:lnTo>
                  <a:pt x="30194" y="614"/>
                </a:lnTo>
                <a:lnTo>
                  <a:pt x="28799" y="279"/>
                </a:lnTo>
                <a:lnTo>
                  <a:pt x="27348" y="56"/>
                </a:lnTo>
                <a:lnTo>
                  <a:pt x="26622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/>
        </p:nvSpPr>
        <p:spPr>
          <a:xfrm flipH="1">
            <a:off x="8211627" y="884250"/>
            <a:ext cx="1008573" cy="393594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7261900" y="364975"/>
            <a:ext cx="1693944" cy="607166"/>
          </a:xfrm>
          <a:custGeom>
            <a:pathLst>
              <a:path extrusionOk="0" h="26566" w="74117">
                <a:moveTo>
                  <a:pt x="43979" y="0"/>
                </a:moveTo>
                <a:lnTo>
                  <a:pt x="42472" y="56"/>
                </a:lnTo>
                <a:lnTo>
                  <a:pt x="41021" y="279"/>
                </a:lnTo>
                <a:lnTo>
                  <a:pt x="39570" y="558"/>
                </a:lnTo>
                <a:lnTo>
                  <a:pt x="38175" y="1005"/>
                </a:lnTo>
                <a:lnTo>
                  <a:pt x="36835" y="1507"/>
                </a:lnTo>
                <a:lnTo>
                  <a:pt x="35551" y="2177"/>
                </a:lnTo>
                <a:lnTo>
                  <a:pt x="34324" y="2902"/>
                </a:lnTo>
                <a:lnTo>
                  <a:pt x="33207" y="3739"/>
                </a:lnTo>
                <a:lnTo>
                  <a:pt x="32147" y="4632"/>
                </a:lnTo>
                <a:lnTo>
                  <a:pt x="31142" y="5637"/>
                </a:lnTo>
                <a:lnTo>
                  <a:pt x="30194" y="6753"/>
                </a:lnTo>
                <a:lnTo>
                  <a:pt x="29412" y="7869"/>
                </a:lnTo>
                <a:lnTo>
                  <a:pt x="28687" y="9097"/>
                </a:lnTo>
                <a:lnTo>
                  <a:pt x="28017" y="10381"/>
                </a:lnTo>
                <a:lnTo>
                  <a:pt x="27515" y="11720"/>
                </a:lnTo>
                <a:lnTo>
                  <a:pt x="27124" y="13115"/>
                </a:lnTo>
                <a:lnTo>
                  <a:pt x="26287" y="12557"/>
                </a:lnTo>
                <a:lnTo>
                  <a:pt x="25450" y="11999"/>
                </a:lnTo>
                <a:lnTo>
                  <a:pt x="24557" y="11553"/>
                </a:lnTo>
                <a:lnTo>
                  <a:pt x="23608" y="11218"/>
                </a:lnTo>
                <a:lnTo>
                  <a:pt x="22659" y="10883"/>
                </a:lnTo>
                <a:lnTo>
                  <a:pt x="21655" y="10660"/>
                </a:lnTo>
                <a:lnTo>
                  <a:pt x="20594" y="10548"/>
                </a:lnTo>
                <a:lnTo>
                  <a:pt x="19534" y="10492"/>
                </a:lnTo>
                <a:lnTo>
                  <a:pt x="18418" y="10548"/>
                </a:lnTo>
                <a:lnTo>
                  <a:pt x="17301" y="10716"/>
                </a:lnTo>
                <a:lnTo>
                  <a:pt x="16241" y="10939"/>
                </a:lnTo>
                <a:lnTo>
                  <a:pt x="15236" y="11274"/>
                </a:lnTo>
                <a:lnTo>
                  <a:pt x="14232" y="11720"/>
                </a:lnTo>
                <a:lnTo>
                  <a:pt x="13339" y="12222"/>
                </a:lnTo>
                <a:lnTo>
                  <a:pt x="12446" y="12781"/>
                </a:lnTo>
                <a:lnTo>
                  <a:pt x="11609" y="13450"/>
                </a:lnTo>
                <a:lnTo>
                  <a:pt x="10827" y="14176"/>
                </a:lnTo>
                <a:lnTo>
                  <a:pt x="10158" y="14957"/>
                </a:lnTo>
                <a:lnTo>
                  <a:pt x="9488" y="15794"/>
                </a:lnTo>
                <a:lnTo>
                  <a:pt x="8930" y="16687"/>
                </a:lnTo>
                <a:lnTo>
                  <a:pt x="8428" y="17636"/>
                </a:lnTo>
                <a:lnTo>
                  <a:pt x="8037" y="18641"/>
                </a:lnTo>
                <a:lnTo>
                  <a:pt x="7758" y="19645"/>
                </a:lnTo>
                <a:lnTo>
                  <a:pt x="7535" y="20706"/>
                </a:lnTo>
                <a:lnTo>
                  <a:pt x="6809" y="20594"/>
                </a:lnTo>
                <a:lnTo>
                  <a:pt x="6028" y="20538"/>
                </a:lnTo>
                <a:lnTo>
                  <a:pt x="5414" y="20594"/>
                </a:lnTo>
                <a:lnTo>
                  <a:pt x="4800" y="20650"/>
                </a:lnTo>
                <a:lnTo>
                  <a:pt x="4242" y="20817"/>
                </a:lnTo>
                <a:lnTo>
                  <a:pt x="3684" y="20985"/>
                </a:lnTo>
                <a:lnTo>
                  <a:pt x="3181" y="21264"/>
                </a:lnTo>
                <a:lnTo>
                  <a:pt x="2679" y="21543"/>
                </a:lnTo>
                <a:lnTo>
                  <a:pt x="2177" y="21933"/>
                </a:lnTo>
                <a:lnTo>
                  <a:pt x="1786" y="22324"/>
                </a:lnTo>
                <a:lnTo>
                  <a:pt x="1395" y="22715"/>
                </a:lnTo>
                <a:lnTo>
                  <a:pt x="1005" y="23217"/>
                </a:lnTo>
                <a:lnTo>
                  <a:pt x="726" y="23719"/>
                </a:lnTo>
                <a:lnTo>
                  <a:pt x="447" y="24222"/>
                </a:lnTo>
                <a:lnTo>
                  <a:pt x="279" y="24780"/>
                </a:lnTo>
                <a:lnTo>
                  <a:pt x="112" y="25338"/>
                </a:lnTo>
                <a:lnTo>
                  <a:pt x="56" y="25952"/>
                </a:lnTo>
                <a:lnTo>
                  <a:pt x="0" y="26566"/>
                </a:lnTo>
                <a:lnTo>
                  <a:pt x="73782" y="26566"/>
                </a:lnTo>
                <a:lnTo>
                  <a:pt x="73949" y="25896"/>
                </a:lnTo>
                <a:lnTo>
                  <a:pt x="74005" y="25226"/>
                </a:lnTo>
                <a:lnTo>
                  <a:pt x="74117" y="24557"/>
                </a:lnTo>
                <a:lnTo>
                  <a:pt x="74117" y="23887"/>
                </a:lnTo>
                <a:lnTo>
                  <a:pt x="74061" y="22771"/>
                </a:lnTo>
                <a:lnTo>
                  <a:pt x="73893" y="21654"/>
                </a:lnTo>
                <a:lnTo>
                  <a:pt x="73614" y="20650"/>
                </a:lnTo>
                <a:lnTo>
                  <a:pt x="73279" y="19645"/>
                </a:lnTo>
                <a:lnTo>
                  <a:pt x="72777" y="18696"/>
                </a:lnTo>
                <a:lnTo>
                  <a:pt x="72275" y="17748"/>
                </a:lnTo>
                <a:lnTo>
                  <a:pt x="71605" y="16911"/>
                </a:lnTo>
                <a:lnTo>
                  <a:pt x="70935" y="16129"/>
                </a:lnTo>
                <a:lnTo>
                  <a:pt x="70154" y="15459"/>
                </a:lnTo>
                <a:lnTo>
                  <a:pt x="69317" y="14790"/>
                </a:lnTo>
                <a:lnTo>
                  <a:pt x="68368" y="14287"/>
                </a:lnTo>
                <a:lnTo>
                  <a:pt x="67419" y="13785"/>
                </a:lnTo>
                <a:lnTo>
                  <a:pt x="66415" y="13450"/>
                </a:lnTo>
                <a:lnTo>
                  <a:pt x="65410" y="13171"/>
                </a:lnTo>
                <a:lnTo>
                  <a:pt x="64294" y="13004"/>
                </a:lnTo>
                <a:lnTo>
                  <a:pt x="63178" y="12948"/>
                </a:lnTo>
                <a:lnTo>
                  <a:pt x="62006" y="13004"/>
                </a:lnTo>
                <a:lnTo>
                  <a:pt x="60889" y="13171"/>
                </a:lnTo>
                <a:lnTo>
                  <a:pt x="60443" y="11776"/>
                </a:lnTo>
                <a:lnTo>
                  <a:pt x="59941" y="10437"/>
                </a:lnTo>
                <a:lnTo>
                  <a:pt x="59327" y="9153"/>
                </a:lnTo>
                <a:lnTo>
                  <a:pt x="58601" y="7925"/>
                </a:lnTo>
                <a:lnTo>
                  <a:pt x="57764" y="6753"/>
                </a:lnTo>
                <a:lnTo>
                  <a:pt x="56871" y="5693"/>
                </a:lnTo>
                <a:lnTo>
                  <a:pt x="55866" y="4688"/>
                </a:lnTo>
                <a:lnTo>
                  <a:pt x="54806" y="3739"/>
                </a:lnTo>
                <a:lnTo>
                  <a:pt x="53634" y="2902"/>
                </a:lnTo>
                <a:lnTo>
                  <a:pt x="52406" y="2177"/>
                </a:lnTo>
                <a:lnTo>
                  <a:pt x="51123" y="1507"/>
                </a:lnTo>
                <a:lnTo>
                  <a:pt x="49783" y="1005"/>
                </a:lnTo>
                <a:lnTo>
                  <a:pt x="48388" y="558"/>
                </a:lnTo>
                <a:lnTo>
                  <a:pt x="46993" y="279"/>
                </a:lnTo>
                <a:lnTo>
                  <a:pt x="45486" y="56"/>
                </a:lnTo>
                <a:lnTo>
                  <a:pt x="43979" y="0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-77675" y="205976"/>
            <a:ext cx="802982" cy="313325"/>
          </a:xfrm>
          <a:custGeom>
            <a:pathLst>
              <a:path extrusionOk="0" h="12503" w="32036">
                <a:moveTo>
                  <a:pt x="16297" y="1"/>
                </a:moveTo>
                <a:lnTo>
                  <a:pt x="15460" y="56"/>
                </a:lnTo>
                <a:lnTo>
                  <a:pt x="14679" y="168"/>
                </a:lnTo>
                <a:lnTo>
                  <a:pt x="13897" y="336"/>
                </a:lnTo>
                <a:lnTo>
                  <a:pt x="13172" y="615"/>
                </a:lnTo>
                <a:lnTo>
                  <a:pt x="12446" y="894"/>
                </a:lnTo>
                <a:lnTo>
                  <a:pt x="11777" y="1284"/>
                </a:lnTo>
                <a:lnTo>
                  <a:pt x="11163" y="1731"/>
                </a:lnTo>
                <a:lnTo>
                  <a:pt x="10549" y="2233"/>
                </a:lnTo>
                <a:lnTo>
                  <a:pt x="9991" y="2735"/>
                </a:lnTo>
                <a:lnTo>
                  <a:pt x="9488" y="3349"/>
                </a:lnTo>
                <a:lnTo>
                  <a:pt x="9042" y="3963"/>
                </a:lnTo>
                <a:lnTo>
                  <a:pt x="8651" y="4633"/>
                </a:lnTo>
                <a:lnTo>
                  <a:pt x="8372" y="5358"/>
                </a:lnTo>
                <a:lnTo>
                  <a:pt x="8093" y="6084"/>
                </a:lnTo>
                <a:lnTo>
                  <a:pt x="7870" y="6865"/>
                </a:lnTo>
                <a:lnTo>
                  <a:pt x="7758" y="7647"/>
                </a:lnTo>
                <a:lnTo>
                  <a:pt x="7144" y="7368"/>
                </a:lnTo>
                <a:lnTo>
                  <a:pt x="6530" y="7089"/>
                </a:lnTo>
                <a:lnTo>
                  <a:pt x="5861" y="6977"/>
                </a:lnTo>
                <a:lnTo>
                  <a:pt x="5135" y="6921"/>
                </a:lnTo>
                <a:lnTo>
                  <a:pt x="4577" y="6921"/>
                </a:lnTo>
                <a:lnTo>
                  <a:pt x="4075" y="7033"/>
                </a:lnTo>
                <a:lnTo>
                  <a:pt x="3572" y="7144"/>
                </a:lnTo>
                <a:lnTo>
                  <a:pt x="3126" y="7312"/>
                </a:lnTo>
                <a:lnTo>
                  <a:pt x="2679" y="7535"/>
                </a:lnTo>
                <a:lnTo>
                  <a:pt x="2233" y="7814"/>
                </a:lnTo>
                <a:lnTo>
                  <a:pt x="1842" y="8093"/>
                </a:lnTo>
                <a:lnTo>
                  <a:pt x="1507" y="8428"/>
                </a:lnTo>
                <a:lnTo>
                  <a:pt x="1173" y="8763"/>
                </a:lnTo>
                <a:lnTo>
                  <a:pt x="894" y="9154"/>
                </a:lnTo>
                <a:lnTo>
                  <a:pt x="615" y="9600"/>
                </a:lnTo>
                <a:lnTo>
                  <a:pt x="391" y="10047"/>
                </a:lnTo>
                <a:lnTo>
                  <a:pt x="224" y="10493"/>
                </a:lnTo>
                <a:lnTo>
                  <a:pt x="112" y="10995"/>
                </a:lnTo>
                <a:lnTo>
                  <a:pt x="1" y="11498"/>
                </a:lnTo>
                <a:lnTo>
                  <a:pt x="1" y="12056"/>
                </a:lnTo>
                <a:lnTo>
                  <a:pt x="1" y="12502"/>
                </a:lnTo>
                <a:lnTo>
                  <a:pt x="31868" y="12502"/>
                </a:lnTo>
                <a:lnTo>
                  <a:pt x="32036" y="11832"/>
                </a:lnTo>
                <a:lnTo>
                  <a:pt x="32036" y="11107"/>
                </a:lnTo>
                <a:lnTo>
                  <a:pt x="32036" y="10493"/>
                </a:lnTo>
                <a:lnTo>
                  <a:pt x="31924" y="9879"/>
                </a:lnTo>
                <a:lnTo>
                  <a:pt x="31757" y="9321"/>
                </a:lnTo>
                <a:lnTo>
                  <a:pt x="31589" y="8763"/>
                </a:lnTo>
                <a:lnTo>
                  <a:pt x="31310" y="8205"/>
                </a:lnTo>
                <a:lnTo>
                  <a:pt x="31031" y="7702"/>
                </a:lnTo>
                <a:lnTo>
                  <a:pt x="30696" y="7256"/>
                </a:lnTo>
                <a:lnTo>
                  <a:pt x="30306" y="6810"/>
                </a:lnTo>
                <a:lnTo>
                  <a:pt x="29859" y="6419"/>
                </a:lnTo>
                <a:lnTo>
                  <a:pt x="29357" y="6084"/>
                </a:lnTo>
                <a:lnTo>
                  <a:pt x="28910" y="5805"/>
                </a:lnTo>
                <a:lnTo>
                  <a:pt x="28352" y="5526"/>
                </a:lnTo>
                <a:lnTo>
                  <a:pt x="27794" y="5303"/>
                </a:lnTo>
                <a:lnTo>
                  <a:pt x="27236" y="5191"/>
                </a:lnTo>
                <a:lnTo>
                  <a:pt x="26622" y="5079"/>
                </a:lnTo>
                <a:lnTo>
                  <a:pt x="25562" y="5079"/>
                </a:lnTo>
                <a:lnTo>
                  <a:pt x="25115" y="5135"/>
                </a:lnTo>
                <a:lnTo>
                  <a:pt x="24222" y="5303"/>
                </a:lnTo>
                <a:lnTo>
                  <a:pt x="23943" y="4745"/>
                </a:lnTo>
                <a:lnTo>
                  <a:pt x="23664" y="4186"/>
                </a:lnTo>
                <a:lnTo>
                  <a:pt x="23329" y="3684"/>
                </a:lnTo>
                <a:lnTo>
                  <a:pt x="22939" y="3182"/>
                </a:lnTo>
                <a:lnTo>
                  <a:pt x="22548" y="2680"/>
                </a:lnTo>
                <a:lnTo>
                  <a:pt x="22102" y="2289"/>
                </a:lnTo>
                <a:lnTo>
                  <a:pt x="21599" y="1842"/>
                </a:lnTo>
                <a:lnTo>
                  <a:pt x="21097" y="1508"/>
                </a:lnTo>
                <a:lnTo>
                  <a:pt x="20595" y="1173"/>
                </a:lnTo>
                <a:lnTo>
                  <a:pt x="20037" y="838"/>
                </a:lnTo>
                <a:lnTo>
                  <a:pt x="19478" y="615"/>
                </a:lnTo>
                <a:lnTo>
                  <a:pt x="18865" y="391"/>
                </a:lnTo>
                <a:lnTo>
                  <a:pt x="18251" y="224"/>
                </a:lnTo>
                <a:lnTo>
                  <a:pt x="17637" y="112"/>
                </a:lnTo>
                <a:lnTo>
                  <a:pt x="16967" y="1"/>
                </a:lnTo>
                <a:close/>
              </a:path>
            </a:pathLst>
          </a:custGeom>
          <a:gradFill>
            <a:gsLst>
              <a:gs pos="0">
                <a:srgbClr val="FFFFFF">
                  <a:alpha val="52549"/>
                  <a:alpha val="52690"/>
                </a:srgbClr>
              </a:gs>
              <a:gs pos="100000">
                <a:srgbClr val="FFFFFF">
                  <a:alpha val="74901"/>
                  <a:alpha val="5269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gradFill>
          <a:gsLst>
            <a:gs pos="0">
              <a:srgbClr val="4780EA"/>
            </a:gs>
            <a:gs pos="58000">
              <a:srgbClr val="3AB1F5"/>
            </a:gs>
            <a:gs pos="90000">
              <a:srgbClr val="2CE1FF"/>
            </a:gs>
            <a:gs pos="100000">
              <a:srgbClr val="2CE1FF"/>
            </a:gs>
          </a:gsLst>
          <a:lin ang="54007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None/>
              <a:defRPr b="1"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49000" y="1243374"/>
            <a:ext cx="7446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8300" lvl="0" marL="457200">
              <a:spcBef>
                <a:spcPts val="600"/>
              </a:spcBef>
              <a:spcAft>
                <a:spcPts val="0"/>
              </a:spcAft>
              <a:buClr>
                <a:srgbClr val="B1E1F5"/>
              </a:buClr>
              <a:buSzPts val="2200"/>
              <a:buFont typeface="Fira Sans Light"/>
              <a:buChar char="▫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Clr>
                <a:srgbClr val="B1E1F5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Clr>
                <a:srgbClr val="B1E1F5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Fira Sans Light"/>
              <a:buChar char="▪"/>
              <a:defRPr sz="2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hyperlink" Target="http://www.google.com/sheets/about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hyperlink" Target="#slide=id.g35ed75ccf_0141" TargetMode="Externa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www.fontsquirrel.com/fonts/fira-sans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type="ctrTitle"/>
          </p:nvPr>
        </p:nvSpPr>
        <p:spPr>
          <a:xfrm>
            <a:off x="1296800" y="0"/>
            <a:ext cx="6550500" cy="437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/>
          <p:nvPr>
            <p:ph idx="4294967295"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375" name="Shape 375"/>
          <p:cNvSpPr txBox="1"/>
          <p:nvPr>
            <p:ph idx="4294967295" type="body"/>
          </p:nvPr>
        </p:nvSpPr>
        <p:spPr>
          <a:xfrm>
            <a:off x="1171363" y="1410450"/>
            <a:ext cx="3347100" cy="31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complex idea can be conveyed with just a single still image, namely making it possible to absorb large amounts of data quickly.</a:t>
            </a:r>
            <a:endParaRPr/>
          </a:p>
        </p:txBody>
      </p:sp>
      <p:pic>
        <p:nvPicPr>
          <p:cNvPr id="376" name="Shape 3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63138" y="1410499"/>
            <a:ext cx="3109500" cy="3109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377" name="Shape 377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idx="4294967295" type="title"/>
          </p:nvPr>
        </p:nvSpPr>
        <p:spPr>
          <a:xfrm>
            <a:off x="2194950" y="978300"/>
            <a:ext cx="4754100" cy="13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0" lang="en"/>
              <a:t>Want big impact?</a:t>
            </a:r>
            <a:endParaRPr b="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big image.</a:t>
            </a:r>
            <a:endParaRPr/>
          </a:p>
        </p:txBody>
      </p:sp>
      <p:sp>
        <p:nvSpPr>
          <p:cNvPr id="383" name="Shape 383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idx="4294967295"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diagrams to explain your ideas</a:t>
            </a:r>
            <a:endParaRPr/>
          </a:p>
        </p:txBody>
      </p:sp>
      <p:sp>
        <p:nvSpPr>
          <p:cNvPr id="389" name="Shape 389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0" name="Shape 390"/>
          <p:cNvSpPr/>
          <p:nvPr/>
        </p:nvSpPr>
        <p:spPr>
          <a:xfrm rot="-2081249">
            <a:off x="3931505" y="2309450"/>
            <a:ext cx="1276226" cy="1273645"/>
          </a:xfrm>
          <a:prstGeom prst="ellipse">
            <a:avLst/>
          </a:prstGeom>
          <a:solidFill>
            <a:srgbClr val="FFFFFF">
              <a:alpha val="526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grpSp>
        <p:nvGrpSpPr>
          <p:cNvPr id="391" name="Shape 391"/>
          <p:cNvGrpSpPr/>
          <p:nvPr/>
        </p:nvGrpSpPr>
        <p:grpSpPr>
          <a:xfrm>
            <a:off x="2065918" y="1631403"/>
            <a:ext cx="2320971" cy="2111996"/>
            <a:chOff x="1978637" y="1202068"/>
            <a:chExt cx="2407147" cy="2190413"/>
          </a:xfrm>
        </p:grpSpPr>
        <p:sp>
          <p:nvSpPr>
            <p:cNvPr id="392" name="Shape 392"/>
            <p:cNvSpPr/>
            <p:nvPr/>
          </p:nvSpPr>
          <p:spPr>
            <a:xfrm rot="-2081187">
              <a:off x="2278971" y="1519484"/>
              <a:ext cx="1601327" cy="1555582"/>
            </a:xfrm>
            <a:custGeom>
              <a:pathLst>
                <a:path extrusionOk="0" h="240" w="246">
                  <a:moveTo>
                    <a:pt x="246" y="29"/>
                  </a:moveTo>
                  <a:cubicBezTo>
                    <a:pt x="241" y="19"/>
                    <a:pt x="235" y="9"/>
                    <a:pt x="228" y="0"/>
                  </a:cubicBezTo>
                  <a:cubicBezTo>
                    <a:pt x="111" y="25"/>
                    <a:pt x="19" y="120"/>
                    <a:pt x="0" y="240"/>
                  </a:cubicBezTo>
                  <a:cubicBezTo>
                    <a:pt x="11" y="237"/>
                    <a:pt x="22" y="234"/>
                    <a:pt x="34" y="232"/>
                  </a:cubicBezTo>
                  <a:cubicBezTo>
                    <a:pt x="56" y="128"/>
                    <a:pt x="140" y="46"/>
                    <a:pt x="246" y="29"/>
                  </a:cubicBezTo>
                  <a:close/>
                </a:path>
              </a:pathLst>
            </a:custGeom>
            <a:solidFill>
              <a:srgbClr val="FFFFFF">
                <a:alpha val="526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393" name="Shape 393"/>
            <p:cNvSpPr/>
            <p:nvPr/>
          </p:nvSpPr>
          <p:spPr>
            <a:xfrm rot="-2081188">
              <a:off x="2605674" y="1601249"/>
              <a:ext cx="1541190" cy="1320966"/>
            </a:xfrm>
            <a:custGeom>
              <a:pathLst>
                <a:path extrusionOk="0" h="213" w="248">
                  <a:moveTo>
                    <a:pt x="142" y="213"/>
                  </a:moveTo>
                  <a:cubicBezTo>
                    <a:pt x="152" y="188"/>
                    <a:pt x="170" y="167"/>
                    <a:pt x="194" y="153"/>
                  </a:cubicBezTo>
                  <a:cubicBezTo>
                    <a:pt x="211" y="143"/>
                    <a:pt x="230" y="137"/>
                    <a:pt x="248" y="136"/>
                  </a:cubicBezTo>
                  <a:cubicBezTo>
                    <a:pt x="247" y="87"/>
                    <a:pt x="234" y="41"/>
                    <a:pt x="212" y="0"/>
                  </a:cubicBezTo>
                  <a:cubicBezTo>
                    <a:pt x="106" y="17"/>
                    <a:pt x="22" y="99"/>
                    <a:pt x="0" y="203"/>
                  </a:cubicBezTo>
                  <a:cubicBezTo>
                    <a:pt x="46" y="195"/>
                    <a:pt x="95" y="198"/>
                    <a:pt x="142" y="213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394" name="Shape 394"/>
            <p:cNvSpPr txBox="1"/>
            <p:nvPr/>
          </p:nvSpPr>
          <p:spPr>
            <a:xfrm rot="-4432199">
              <a:off x="2798390" y="1964894"/>
              <a:ext cx="1304451" cy="5625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</a:t>
              </a:r>
              <a:endParaRPr sz="10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</p:grpSp>
      <p:grpSp>
        <p:nvGrpSpPr>
          <p:cNvPr id="395" name="Shape 395"/>
          <p:cNvGrpSpPr/>
          <p:nvPr/>
        </p:nvGrpSpPr>
        <p:grpSpPr>
          <a:xfrm>
            <a:off x="2922586" y="2979218"/>
            <a:ext cx="2032539" cy="2349913"/>
            <a:chOff x="2867112" y="2599927"/>
            <a:chExt cx="2108006" cy="2437164"/>
          </a:xfrm>
        </p:grpSpPr>
        <p:sp>
          <p:nvSpPr>
            <p:cNvPr id="396" name="Shape 396"/>
            <p:cNvSpPr/>
            <p:nvPr/>
          </p:nvSpPr>
          <p:spPr>
            <a:xfrm rot="-2081188">
              <a:off x="3325156" y="2966530"/>
              <a:ext cx="1061085" cy="1941128"/>
            </a:xfrm>
            <a:custGeom>
              <a:pathLst>
                <a:path extrusionOk="0" h="300" w="163">
                  <a:moveTo>
                    <a:pt x="32" y="39"/>
                  </a:moveTo>
                  <a:cubicBezTo>
                    <a:pt x="32" y="26"/>
                    <a:pt x="33" y="13"/>
                    <a:pt x="35" y="0"/>
                  </a:cubicBezTo>
                  <a:cubicBezTo>
                    <a:pt x="24" y="2"/>
                    <a:pt x="13" y="5"/>
                    <a:pt x="2" y="8"/>
                  </a:cubicBezTo>
                  <a:cubicBezTo>
                    <a:pt x="1" y="19"/>
                    <a:pt x="0" y="29"/>
                    <a:pt x="0" y="39"/>
                  </a:cubicBezTo>
                  <a:cubicBezTo>
                    <a:pt x="0" y="153"/>
                    <a:pt x="65" y="252"/>
                    <a:pt x="160" y="300"/>
                  </a:cubicBezTo>
                  <a:cubicBezTo>
                    <a:pt x="160" y="289"/>
                    <a:pt x="161" y="277"/>
                    <a:pt x="163" y="265"/>
                  </a:cubicBezTo>
                  <a:cubicBezTo>
                    <a:pt x="85" y="220"/>
                    <a:pt x="32" y="136"/>
                    <a:pt x="32" y="39"/>
                  </a:cubicBezTo>
                  <a:close/>
                </a:path>
              </a:pathLst>
            </a:custGeom>
            <a:solidFill>
              <a:srgbClr val="FFFFFF">
                <a:alpha val="526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397" name="Shape 397"/>
            <p:cNvSpPr/>
            <p:nvPr/>
          </p:nvSpPr>
          <p:spPr>
            <a:xfrm rot="-2081187">
              <a:off x="3456358" y="2773799"/>
              <a:ext cx="1138968" cy="1690435"/>
            </a:xfrm>
            <a:custGeom>
              <a:pathLst>
                <a:path extrusionOk="0" h="273" w="183">
                  <a:moveTo>
                    <a:pt x="156" y="108"/>
                  </a:moveTo>
                  <a:cubicBezTo>
                    <a:pt x="139" y="79"/>
                    <a:pt x="136" y="46"/>
                    <a:pt x="144" y="16"/>
                  </a:cubicBezTo>
                  <a:cubicBezTo>
                    <a:pt x="97" y="2"/>
                    <a:pt x="48" y="0"/>
                    <a:pt x="3" y="8"/>
                  </a:cubicBezTo>
                  <a:cubicBezTo>
                    <a:pt x="1" y="21"/>
                    <a:pt x="0" y="34"/>
                    <a:pt x="0" y="47"/>
                  </a:cubicBezTo>
                  <a:cubicBezTo>
                    <a:pt x="0" y="144"/>
                    <a:pt x="53" y="228"/>
                    <a:pt x="131" y="273"/>
                  </a:cubicBezTo>
                  <a:cubicBezTo>
                    <a:pt x="138" y="227"/>
                    <a:pt x="155" y="182"/>
                    <a:pt x="183" y="141"/>
                  </a:cubicBezTo>
                  <a:cubicBezTo>
                    <a:pt x="173" y="132"/>
                    <a:pt x="163" y="121"/>
                    <a:pt x="156" y="108"/>
                  </a:cubicBezTo>
                  <a:close/>
                </a:path>
              </a:pathLst>
            </a:custGeom>
            <a:solidFill>
              <a:srgbClr val="6FA8DC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398" name="Shape 398"/>
            <p:cNvSpPr txBox="1"/>
            <p:nvPr/>
          </p:nvSpPr>
          <p:spPr>
            <a:xfrm rot="2156063">
              <a:off x="3231785" y="3231412"/>
              <a:ext cx="1304574" cy="562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</a:t>
              </a:r>
              <a:endParaRPr sz="10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</p:grpSp>
      <p:grpSp>
        <p:nvGrpSpPr>
          <p:cNvPr id="399" name="Shape 399"/>
          <p:cNvGrpSpPr/>
          <p:nvPr/>
        </p:nvGrpSpPr>
        <p:grpSpPr>
          <a:xfrm>
            <a:off x="4340349" y="2848557"/>
            <a:ext cx="2337709" cy="2022450"/>
            <a:chOff x="4337515" y="2464414"/>
            <a:chExt cx="2424506" cy="2097542"/>
          </a:xfrm>
        </p:grpSpPr>
        <p:sp>
          <p:nvSpPr>
            <p:cNvPr id="400" name="Shape 400"/>
            <p:cNvSpPr/>
            <p:nvPr/>
          </p:nvSpPr>
          <p:spPr>
            <a:xfrm rot="-2081187">
              <a:off x="4648818" y="3375680"/>
              <a:ext cx="2119401" cy="640096"/>
            </a:xfrm>
            <a:custGeom>
              <a:pathLst>
                <a:path extrusionOk="0" h="99" w="326">
                  <a:moveTo>
                    <a:pt x="119" y="67"/>
                  </a:moveTo>
                  <a:cubicBezTo>
                    <a:pt x="77" y="67"/>
                    <a:pt x="37" y="57"/>
                    <a:pt x="2" y="40"/>
                  </a:cubicBezTo>
                  <a:cubicBezTo>
                    <a:pt x="1" y="51"/>
                    <a:pt x="0" y="63"/>
                    <a:pt x="0" y="74"/>
                  </a:cubicBezTo>
                  <a:cubicBezTo>
                    <a:pt x="36" y="90"/>
                    <a:pt x="76" y="99"/>
                    <a:pt x="119" y="99"/>
                  </a:cubicBezTo>
                  <a:cubicBezTo>
                    <a:pt x="200" y="99"/>
                    <a:pt x="273" y="67"/>
                    <a:pt x="326" y="14"/>
                  </a:cubicBezTo>
                  <a:cubicBezTo>
                    <a:pt x="315" y="10"/>
                    <a:pt x="304" y="5"/>
                    <a:pt x="294" y="0"/>
                  </a:cubicBezTo>
                  <a:cubicBezTo>
                    <a:pt x="247" y="42"/>
                    <a:pt x="186" y="67"/>
                    <a:pt x="119" y="67"/>
                  </a:cubicBezTo>
                  <a:close/>
                </a:path>
              </a:pathLst>
            </a:custGeom>
            <a:solidFill>
              <a:srgbClr val="FFFFFF">
                <a:alpha val="526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401" name="Shape 401"/>
            <p:cNvSpPr/>
            <p:nvPr/>
          </p:nvSpPr>
          <p:spPr>
            <a:xfrm rot="-2081187">
              <a:off x="4457034" y="2893418"/>
              <a:ext cx="1815979" cy="987157"/>
            </a:xfrm>
            <a:custGeom>
              <a:pathLst>
                <a:path extrusionOk="0" h="159" w="292">
                  <a:moveTo>
                    <a:pt x="182" y="1"/>
                  </a:moveTo>
                  <a:cubicBezTo>
                    <a:pt x="181" y="2"/>
                    <a:pt x="179" y="3"/>
                    <a:pt x="177" y="4"/>
                  </a:cubicBezTo>
                  <a:cubicBezTo>
                    <a:pt x="137" y="27"/>
                    <a:pt x="88" y="24"/>
                    <a:pt x="51" y="0"/>
                  </a:cubicBezTo>
                  <a:cubicBezTo>
                    <a:pt x="23" y="41"/>
                    <a:pt x="6" y="86"/>
                    <a:pt x="0" y="132"/>
                  </a:cubicBezTo>
                  <a:cubicBezTo>
                    <a:pt x="35" y="149"/>
                    <a:pt x="75" y="159"/>
                    <a:pt x="117" y="159"/>
                  </a:cubicBezTo>
                  <a:cubicBezTo>
                    <a:pt x="184" y="159"/>
                    <a:pt x="245" y="134"/>
                    <a:pt x="292" y="92"/>
                  </a:cubicBezTo>
                  <a:cubicBezTo>
                    <a:pt x="250" y="71"/>
                    <a:pt x="212" y="41"/>
                    <a:pt x="182" y="1"/>
                  </a:cubicBezTo>
                  <a:close/>
                </a:path>
              </a:pathLst>
            </a:custGeom>
            <a:solidFill>
              <a:srgbClr val="9FC5E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402" name="Shape 402"/>
            <p:cNvSpPr txBox="1"/>
            <p:nvPr/>
          </p:nvSpPr>
          <p:spPr>
            <a:xfrm rot="-2245873">
              <a:off x="4639442" y="3207930"/>
              <a:ext cx="1304523" cy="5630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</a:t>
              </a:r>
              <a:endParaRPr sz="10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</p:grpSp>
      <p:grpSp>
        <p:nvGrpSpPr>
          <p:cNvPr id="403" name="Shape 403"/>
          <p:cNvGrpSpPr/>
          <p:nvPr/>
        </p:nvGrpSpPr>
        <p:grpSpPr>
          <a:xfrm>
            <a:off x="3304394" y="541148"/>
            <a:ext cx="2260185" cy="2285799"/>
            <a:chOff x="3263096" y="71333"/>
            <a:chExt cx="2344104" cy="2370669"/>
          </a:xfrm>
        </p:grpSpPr>
        <p:sp>
          <p:nvSpPr>
            <p:cNvPr id="404" name="Shape 404"/>
            <p:cNvSpPr/>
            <p:nvPr/>
          </p:nvSpPr>
          <p:spPr>
            <a:xfrm rot="-2081187">
              <a:off x="3407226" y="525393"/>
              <a:ext cx="1943480" cy="1113468"/>
            </a:xfrm>
            <a:custGeom>
              <a:pathLst>
                <a:path extrusionOk="0" h="172" w="299">
                  <a:moveTo>
                    <a:pt x="45" y="32"/>
                  </a:moveTo>
                  <a:cubicBezTo>
                    <a:pt x="146" y="32"/>
                    <a:pt x="233" y="89"/>
                    <a:pt x="276" y="172"/>
                  </a:cubicBezTo>
                  <a:cubicBezTo>
                    <a:pt x="284" y="164"/>
                    <a:pt x="292" y="155"/>
                    <a:pt x="299" y="146"/>
                  </a:cubicBezTo>
                  <a:cubicBezTo>
                    <a:pt x="248" y="59"/>
                    <a:pt x="153" y="0"/>
                    <a:pt x="45" y="0"/>
                  </a:cubicBezTo>
                  <a:cubicBezTo>
                    <a:pt x="30" y="0"/>
                    <a:pt x="14" y="1"/>
                    <a:pt x="0" y="3"/>
                  </a:cubicBezTo>
                  <a:cubicBezTo>
                    <a:pt x="6" y="13"/>
                    <a:pt x="12" y="23"/>
                    <a:pt x="18" y="33"/>
                  </a:cubicBezTo>
                  <a:cubicBezTo>
                    <a:pt x="27" y="32"/>
                    <a:pt x="36" y="32"/>
                    <a:pt x="45" y="32"/>
                  </a:cubicBezTo>
                  <a:close/>
                </a:path>
              </a:pathLst>
            </a:custGeom>
            <a:solidFill>
              <a:srgbClr val="FFFFFF">
                <a:alpha val="526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405" name="Shape 405"/>
            <p:cNvSpPr/>
            <p:nvPr/>
          </p:nvSpPr>
          <p:spPr>
            <a:xfrm rot="-2081187">
              <a:off x="3761328" y="760580"/>
              <a:ext cx="1606237" cy="1343790"/>
            </a:xfrm>
            <a:custGeom>
              <a:pathLst>
                <a:path extrusionOk="0" h="217" w="258">
                  <a:moveTo>
                    <a:pt x="132" y="200"/>
                  </a:moveTo>
                  <a:cubicBezTo>
                    <a:pt x="135" y="205"/>
                    <a:pt x="138" y="211"/>
                    <a:pt x="140" y="217"/>
                  </a:cubicBezTo>
                  <a:cubicBezTo>
                    <a:pt x="186" y="200"/>
                    <a:pt x="227" y="174"/>
                    <a:pt x="258" y="140"/>
                  </a:cubicBezTo>
                  <a:cubicBezTo>
                    <a:pt x="215" y="57"/>
                    <a:pt x="128" y="0"/>
                    <a:pt x="27" y="0"/>
                  </a:cubicBezTo>
                  <a:cubicBezTo>
                    <a:pt x="18" y="0"/>
                    <a:pt x="9" y="0"/>
                    <a:pt x="0" y="1"/>
                  </a:cubicBezTo>
                  <a:cubicBezTo>
                    <a:pt x="21" y="43"/>
                    <a:pt x="34" y="90"/>
                    <a:pt x="34" y="140"/>
                  </a:cubicBezTo>
                  <a:cubicBezTo>
                    <a:pt x="74" y="142"/>
                    <a:pt x="111" y="163"/>
                    <a:pt x="132" y="200"/>
                  </a:cubicBezTo>
                  <a:close/>
                </a:path>
              </a:pathLst>
            </a:custGeom>
            <a:solidFill>
              <a:srgbClr val="0B539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406" name="Shape 406"/>
            <p:cNvSpPr txBox="1"/>
            <p:nvPr/>
          </p:nvSpPr>
          <p:spPr>
            <a:xfrm>
              <a:off x="3919788" y="1123225"/>
              <a:ext cx="1304400" cy="56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</a:t>
              </a:r>
              <a:endParaRPr sz="10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</p:grpSp>
      <p:grpSp>
        <p:nvGrpSpPr>
          <p:cNvPr id="407" name="Shape 407"/>
          <p:cNvGrpSpPr/>
          <p:nvPr/>
        </p:nvGrpSpPr>
        <p:grpSpPr>
          <a:xfrm>
            <a:off x="4586983" y="1247948"/>
            <a:ext cx="2187520" cy="2356504"/>
            <a:chOff x="4593307" y="804376"/>
            <a:chExt cx="2268741" cy="2444000"/>
          </a:xfrm>
        </p:grpSpPr>
        <p:sp>
          <p:nvSpPr>
            <p:cNvPr id="408" name="Shape 408"/>
            <p:cNvSpPr/>
            <p:nvPr/>
          </p:nvSpPr>
          <p:spPr>
            <a:xfrm rot="-2081188">
              <a:off x="5623193" y="814800"/>
              <a:ext cx="698156" cy="2118270"/>
            </a:xfrm>
            <a:custGeom>
              <a:pathLst>
                <a:path extrusionOk="0" h="328" w="107">
                  <a:moveTo>
                    <a:pt x="52" y="26"/>
                  </a:moveTo>
                  <a:cubicBezTo>
                    <a:pt x="67" y="59"/>
                    <a:pt x="75" y="95"/>
                    <a:pt x="75" y="132"/>
                  </a:cubicBezTo>
                  <a:cubicBezTo>
                    <a:pt x="75" y="204"/>
                    <a:pt x="46" y="268"/>
                    <a:pt x="0" y="315"/>
                  </a:cubicBezTo>
                  <a:cubicBezTo>
                    <a:pt x="10" y="320"/>
                    <a:pt x="21" y="325"/>
                    <a:pt x="32" y="328"/>
                  </a:cubicBezTo>
                  <a:cubicBezTo>
                    <a:pt x="78" y="276"/>
                    <a:pt x="107" y="208"/>
                    <a:pt x="107" y="132"/>
                  </a:cubicBezTo>
                  <a:cubicBezTo>
                    <a:pt x="107" y="85"/>
                    <a:pt x="95" y="40"/>
                    <a:pt x="75" y="0"/>
                  </a:cubicBezTo>
                  <a:cubicBezTo>
                    <a:pt x="68" y="9"/>
                    <a:pt x="60" y="18"/>
                    <a:pt x="52" y="26"/>
                  </a:cubicBezTo>
                  <a:close/>
                </a:path>
              </a:pathLst>
            </a:custGeom>
            <a:solidFill>
              <a:srgbClr val="FFFFFF">
                <a:alpha val="5269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409" name="Shape 409"/>
            <p:cNvSpPr/>
            <p:nvPr/>
          </p:nvSpPr>
          <p:spPr>
            <a:xfrm rot="-2081187">
              <a:off x="5001092" y="1289142"/>
              <a:ext cx="1148261" cy="1791718"/>
            </a:xfrm>
            <a:custGeom>
              <a:pathLst>
                <a:path extrusionOk="0" h="289" w="184">
                  <a:moveTo>
                    <a:pt x="161" y="0"/>
                  </a:moveTo>
                  <a:cubicBezTo>
                    <a:pt x="128" y="34"/>
                    <a:pt x="87" y="60"/>
                    <a:pt x="40" y="76"/>
                  </a:cubicBezTo>
                  <a:cubicBezTo>
                    <a:pt x="52" y="121"/>
                    <a:pt x="36" y="170"/>
                    <a:pt x="0" y="200"/>
                  </a:cubicBezTo>
                  <a:cubicBezTo>
                    <a:pt x="29" y="240"/>
                    <a:pt x="67" y="270"/>
                    <a:pt x="109" y="289"/>
                  </a:cubicBezTo>
                  <a:cubicBezTo>
                    <a:pt x="155" y="242"/>
                    <a:pt x="184" y="178"/>
                    <a:pt x="184" y="106"/>
                  </a:cubicBezTo>
                  <a:cubicBezTo>
                    <a:pt x="184" y="69"/>
                    <a:pt x="176" y="33"/>
                    <a:pt x="161" y="0"/>
                  </a:cubicBezTo>
                  <a:close/>
                </a:path>
              </a:pathLst>
            </a:custGeom>
            <a:solidFill>
              <a:srgbClr val="CFE2F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sp>
          <p:nvSpPr>
            <p:cNvPr id="410" name="Shape 410"/>
            <p:cNvSpPr txBox="1"/>
            <p:nvPr/>
          </p:nvSpPr>
          <p:spPr>
            <a:xfrm rot="4352156">
              <a:off x="5032997" y="1939707"/>
              <a:ext cx="1304532" cy="562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B5394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</a:t>
              </a:r>
              <a:endParaRPr sz="1000">
                <a:solidFill>
                  <a:srgbClr val="0B5394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416" name="Shape 416"/>
          <p:cNvGraphicFramePr/>
          <p:nvPr/>
        </p:nvGraphicFramePr>
        <p:xfrm>
          <a:off x="1218550" y="13839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{BB2AF825-A84C-40DC-95C7-D27BD1BF758C}</a:tableStyleId>
              </a:tblPr>
              <a:tblGrid>
                <a:gridCol w="1676725"/>
                <a:gridCol w="1676725"/>
                <a:gridCol w="1676725"/>
                <a:gridCol w="1676725"/>
              </a:tblGrid>
              <a:tr h="5461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  <a:latin typeface="Fira Sans Light"/>
                        <a:ea typeface="Fira Sans Light"/>
                        <a:cs typeface="Fira Sans Light"/>
                        <a:sym typeface="Fira Sans Light"/>
                      </a:endParaRPr>
                    </a:p>
                  </a:txBody>
                  <a:tcPr marT="68575" marB="68575" marR="91425" marL="91425" anchor="ctr">
                    <a:lnL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Fira Sans Light"/>
                          <a:ea typeface="Fira Sans Light"/>
                          <a:cs typeface="Fira Sans Light"/>
                          <a:sym typeface="Fira Sans Light"/>
                        </a:rPr>
                        <a:t>A</a:t>
                      </a:r>
                      <a:endParaRPr sz="1100">
                        <a:solidFill>
                          <a:srgbClr val="FFFFFF"/>
                        </a:solidFill>
                        <a:latin typeface="Fira Sans Light"/>
                        <a:ea typeface="Fira Sans Light"/>
                        <a:cs typeface="Fira Sans Light"/>
                        <a:sym typeface="Fira Sans Light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Fira Sans Light"/>
                          <a:ea typeface="Fira Sans Light"/>
                          <a:cs typeface="Fira Sans Light"/>
                          <a:sym typeface="Fira Sans Light"/>
                        </a:rPr>
                        <a:t>B</a:t>
                      </a:r>
                      <a:endParaRPr sz="1100">
                        <a:solidFill>
                          <a:srgbClr val="FFFFFF"/>
                        </a:solidFill>
                        <a:latin typeface="Fira Sans Light"/>
                        <a:ea typeface="Fira Sans Light"/>
                        <a:cs typeface="Fira Sans Light"/>
                        <a:sym typeface="Fira Sans Light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Fira Sans Light"/>
                          <a:ea typeface="Fira Sans Light"/>
                          <a:cs typeface="Fira Sans Light"/>
                          <a:sym typeface="Fira Sans Light"/>
                        </a:rPr>
                        <a:t>C</a:t>
                      </a:r>
                      <a:endParaRPr sz="1100">
                        <a:solidFill>
                          <a:srgbClr val="FFFFFF"/>
                        </a:solidFill>
                        <a:latin typeface="Fira Sans Light"/>
                        <a:ea typeface="Fira Sans Light"/>
                        <a:cs typeface="Fira Sans Light"/>
                        <a:sym typeface="Fira Sans Light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Fira Sans Light"/>
                          <a:ea typeface="Fira Sans Light"/>
                          <a:cs typeface="Fira Sans Light"/>
                          <a:sym typeface="Fira Sans Light"/>
                        </a:rPr>
                        <a:t>Yellow</a:t>
                      </a:r>
                      <a:endParaRPr sz="1100">
                        <a:solidFill>
                          <a:srgbClr val="FFFFFF"/>
                        </a:solidFill>
                        <a:latin typeface="Fira Sans Light"/>
                        <a:ea typeface="Fira Sans Light"/>
                        <a:cs typeface="Fira Sans Light"/>
                        <a:sym typeface="Fira Sans Light"/>
                      </a:endParaRPr>
                    </a:p>
                  </a:txBody>
                  <a:tcPr marT="68575" marB="68575" marR="91425" marL="91425" anchor="ctr">
                    <a:lnL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20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7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50">
                <a:tc>
                  <a:txBody>
                    <a:bodyPr>
                      <a:noAutofit/>
                    </a:bodyPr>
                    <a:lstStyle/>
                    <a:p>
                      <a:pPr indent="0" lvl="0" mar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Fira Sans Light"/>
                          <a:ea typeface="Fira Sans Light"/>
                          <a:cs typeface="Fira Sans Light"/>
                          <a:sym typeface="Fira Sans Light"/>
                        </a:rPr>
                        <a:t>Blue</a:t>
                      </a:r>
                      <a:endParaRPr sz="1100">
                        <a:solidFill>
                          <a:srgbClr val="FFFFFF"/>
                        </a:solidFill>
                        <a:latin typeface="Fira Sans Light"/>
                        <a:ea typeface="Fira Sans Light"/>
                        <a:cs typeface="Fira Sans Light"/>
                        <a:sym typeface="Fira Sans Light"/>
                      </a:endParaRPr>
                    </a:p>
                  </a:txBody>
                  <a:tcPr marT="68575" marB="68575" marR="91425" marL="91425" anchor="ctr">
                    <a:lnL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30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15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10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6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FFFFFF"/>
                          </a:solidFill>
                          <a:latin typeface="Fira Sans Light"/>
                          <a:ea typeface="Fira Sans Light"/>
                          <a:cs typeface="Fira Sans Light"/>
                          <a:sym typeface="Fira Sans Light"/>
                        </a:rPr>
                        <a:t>Orange</a:t>
                      </a:r>
                      <a:endParaRPr sz="1100">
                        <a:solidFill>
                          <a:srgbClr val="FFFFFF"/>
                        </a:solidFill>
                        <a:latin typeface="Fira Sans Light"/>
                        <a:ea typeface="Fira Sans Light"/>
                        <a:cs typeface="Fira Sans Light"/>
                        <a:sym typeface="Fira Sans Light"/>
                      </a:endParaRPr>
                    </a:p>
                  </a:txBody>
                  <a:tcPr marT="68575" marB="68575" marR="91425" marL="91425" anchor="ctr">
                    <a:lnL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5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24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solidFill>
                            <a:srgbClr val="FFFF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16</a:t>
                      </a:r>
                      <a:endParaRPr b="1" sz="1800">
                        <a:solidFill>
                          <a:srgbClr val="FFFF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B1E1F5"/>
                      </a:solidFill>
                      <a:prstDash val="dash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B1E1F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417" name="Shape 417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/>
          <p:nvPr/>
        </p:nvSpPr>
        <p:spPr>
          <a:xfrm>
            <a:off x="760380" y="1059600"/>
            <a:ext cx="7680246" cy="3658700"/>
          </a:xfrm>
          <a:custGeom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FFFF">
              <a:alpha val="52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Shape 423"/>
          <p:cNvSpPr txBox="1"/>
          <p:nvPr>
            <p:ph idx="4294967295" type="title"/>
          </p:nvPr>
        </p:nvSpPr>
        <p:spPr>
          <a:xfrm>
            <a:off x="849000" y="2412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2138250" y="1906700"/>
            <a:ext cx="7488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FFD3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2E8C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our office</a:t>
            </a:r>
            <a:endParaRPr sz="1000">
              <a:solidFill>
                <a:srgbClr val="002E8C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425" name="Shape 42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26" name="Shape 426"/>
          <p:cNvSpPr/>
          <p:nvPr/>
        </p:nvSpPr>
        <p:spPr>
          <a:xfrm>
            <a:off x="1341975" y="2258250"/>
            <a:ext cx="185100" cy="185100"/>
          </a:xfrm>
          <a:prstGeom prst="donut">
            <a:avLst>
              <a:gd fmla="val 34197" name="adj"/>
            </a:avLst>
          </a:prstGeom>
          <a:solidFill>
            <a:srgbClr val="FFD3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Shape 427"/>
          <p:cNvSpPr/>
          <p:nvPr/>
        </p:nvSpPr>
        <p:spPr>
          <a:xfrm>
            <a:off x="2887050" y="3771125"/>
            <a:ext cx="185100" cy="185100"/>
          </a:xfrm>
          <a:prstGeom prst="donut">
            <a:avLst>
              <a:gd fmla="val 34197" name="adj"/>
            </a:avLst>
          </a:prstGeom>
          <a:solidFill>
            <a:srgbClr val="FFD3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3905000" y="2007750"/>
            <a:ext cx="185100" cy="185100"/>
          </a:xfrm>
          <a:prstGeom prst="donut">
            <a:avLst>
              <a:gd fmla="val 34197" name="adj"/>
            </a:avLst>
          </a:prstGeom>
          <a:solidFill>
            <a:srgbClr val="FFD3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6602550" y="2479200"/>
            <a:ext cx="185100" cy="185100"/>
          </a:xfrm>
          <a:prstGeom prst="donut">
            <a:avLst>
              <a:gd fmla="val 34197" name="adj"/>
            </a:avLst>
          </a:prstGeom>
          <a:solidFill>
            <a:srgbClr val="FFD3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4507950" y="4024725"/>
            <a:ext cx="185100" cy="185100"/>
          </a:xfrm>
          <a:prstGeom prst="donut">
            <a:avLst>
              <a:gd fmla="val 34197" name="adj"/>
            </a:avLst>
          </a:prstGeom>
          <a:solidFill>
            <a:srgbClr val="FFD3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7222025" y="4103075"/>
            <a:ext cx="185100" cy="185100"/>
          </a:xfrm>
          <a:prstGeom prst="donut">
            <a:avLst>
              <a:gd fmla="val 34197" name="adj"/>
            </a:avLst>
          </a:prstGeom>
          <a:solidFill>
            <a:srgbClr val="FFD3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idx="4294967295"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89,526,124</a:t>
            </a:r>
            <a:endParaRPr sz="9600"/>
          </a:p>
        </p:txBody>
      </p:sp>
      <p:sp>
        <p:nvSpPr>
          <p:cNvPr id="437" name="Shape 437"/>
          <p:cNvSpPr txBox="1"/>
          <p:nvPr>
            <p:ph idx="4294967295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2E8C"/>
                </a:solidFill>
              </a:rPr>
              <a:t>Whoa! That’s a big number, aren’t you proud?</a:t>
            </a:r>
            <a:endParaRPr>
              <a:solidFill>
                <a:srgbClr val="002E8C"/>
              </a:solidFill>
            </a:endParaRPr>
          </a:p>
        </p:txBody>
      </p:sp>
      <p:sp>
        <p:nvSpPr>
          <p:cNvPr id="438" name="Shape 438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>
            <p:ph idx="4294967295" type="ctrTitle"/>
          </p:nvPr>
        </p:nvSpPr>
        <p:spPr>
          <a:xfrm>
            <a:off x="907000" y="800400"/>
            <a:ext cx="73299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89,526,124$</a:t>
            </a:r>
            <a:endParaRPr sz="3600"/>
          </a:p>
        </p:txBody>
      </p:sp>
      <p:sp>
        <p:nvSpPr>
          <p:cNvPr id="444" name="Shape 444"/>
          <p:cNvSpPr txBox="1"/>
          <p:nvPr>
            <p:ph idx="4294967295" type="subTitle"/>
          </p:nvPr>
        </p:nvSpPr>
        <p:spPr>
          <a:xfrm>
            <a:off x="907000" y="1335108"/>
            <a:ext cx="73299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445" name="Shape 445"/>
          <p:cNvSpPr txBox="1"/>
          <p:nvPr>
            <p:ph idx="4294967295" type="ctrTitle"/>
          </p:nvPr>
        </p:nvSpPr>
        <p:spPr>
          <a:xfrm>
            <a:off x="907000" y="3429293"/>
            <a:ext cx="73299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100%</a:t>
            </a:r>
            <a:endParaRPr sz="3600"/>
          </a:p>
        </p:txBody>
      </p:sp>
      <p:sp>
        <p:nvSpPr>
          <p:cNvPr id="446" name="Shape 446"/>
          <p:cNvSpPr txBox="1"/>
          <p:nvPr>
            <p:ph idx="4294967295" type="subTitle"/>
          </p:nvPr>
        </p:nvSpPr>
        <p:spPr>
          <a:xfrm>
            <a:off x="907000" y="3964001"/>
            <a:ext cx="73299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447" name="Shape 447"/>
          <p:cNvSpPr txBox="1"/>
          <p:nvPr>
            <p:ph idx="4294967295" type="ctrTitle"/>
          </p:nvPr>
        </p:nvSpPr>
        <p:spPr>
          <a:xfrm>
            <a:off x="907000" y="2114847"/>
            <a:ext cx="73299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185,244 users</a:t>
            </a:r>
            <a:endParaRPr sz="3600"/>
          </a:p>
        </p:txBody>
      </p:sp>
      <p:sp>
        <p:nvSpPr>
          <p:cNvPr id="448" name="Shape 448"/>
          <p:cNvSpPr txBox="1"/>
          <p:nvPr>
            <p:ph idx="4294967295" type="subTitle"/>
          </p:nvPr>
        </p:nvSpPr>
        <p:spPr>
          <a:xfrm>
            <a:off x="907000" y="2649555"/>
            <a:ext cx="73299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449" name="Shape 449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/>
          <p:nvPr>
            <p:ph idx="4294967295"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455" name="Shape 45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56" name="Shape 456"/>
          <p:cNvGrpSpPr/>
          <p:nvPr/>
        </p:nvGrpSpPr>
        <p:grpSpPr>
          <a:xfrm>
            <a:off x="323513" y="1986800"/>
            <a:ext cx="2952125" cy="1289700"/>
            <a:chOff x="323513" y="1986800"/>
            <a:chExt cx="2952125" cy="1289700"/>
          </a:xfrm>
        </p:grpSpPr>
        <p:sp>
          <p:nvSpPr>
            <p:cNvPr id="457" name="Shape 457"/>
            <p:cNvSpPr txBox="1"/>
            <p:nvPr/>
          </p:nvSpPr>
          <p:spPr>
            <a:xfrm>
              <a:off x="323513" y="198680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 tempus</a:t>
              </a:r>
              <a:endPara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  <a:p>
              <a:pPr indent="0" lvl="0" mar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  <a:p>
              <a:pPr indent="0" lvl="0" marL="0" algn="r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Lorem ipsum dolor sit amet, consectetur adipiscing elit, sed do eiusmod tempor. Donec facilisis lacus eget mauris.</a:t>
              </a:r>
              <a:endParaRPr sz="8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cxnSp>
          <p:nvCxnSpPr>
            <p:cNvPr id="458" name="Shape 458"/>
            <p:cNvCxnSpPr/>
            <p:nvPr/>
          </p:nvCxnSpPr>
          <p:spPr>
            <a:xfrm rot="10800000">
              <a:off x="2642038" y="2647950"/>
              <a:ext cx="633600" cy="0"/>
            </a:xfrm>
            <a:prstGeom prst="straightConnector1">
              <a:avLst/>
            </a:prstGeom>
            <a:noFill/>
            <a:ln cap="flat" cmpd="sng" w="9525">
              <a:solidFill>
                <a:srgbClr val="FFE599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459" name="Shape 459"/>
          <p:cNvGrpSpPr/>
          <p:nvPr/>
        </p:nvGrpSpPr>
        <p:grpSpPr>
          <a:xfrm>
            <a:off x="5209838" y="1060350"/>
            <a:ext cx="3610650" cy="1289700"/>
            <a:chOff x="5209838" y="1060350"/>
            <a:chExt cx="3610650" cy="1289700"/>
          </a:xfrm>
        </p:grpSpPr>
        <p:sp>
          <p:nvSpPr>
            <p:cNvPr id="460" name="Shape 460"/>
            <p:cNvSpPr txBox="1"/>
            <p:nvPr/>
          </p:nvSpPr>
          <p:spPr>
            <a:xfrm>
              <a:off x="6696488" y="10603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 tempus</a:t>
              </a:r>
              <a:endPara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  <a:p>
              <a:pPr indent="0" lvl="0" marL="0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Lorem ipsum dolor sit amet, consectetur adipiscing elit, sed do eiusmod tempor. Donec facilisis lacus eget mauris.</a:t>
              </a:r>
              <a:endParaRPr sz="8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cxnSp>
          <p:nvCxnSpPr>
            <p:cNvPr id="461" name="Shape 461"/>
            <p:cNvCxnSpPr/>
            <p:nvPr/>
          </p:nvCxnSpPr>
          <p:spPr>
            <a:xfrm>
              <a:off x="5209838" y="1705200"/>
              <a:ext cx="1286700" cy="0"/>
            </a:xfrm>
            <a:prstGeom prst="straightConnector1">
              <a:avLst/>
            </a:prstGeom>
            <a:noFill/>
            <a:ln cap="flat" cmpd="sng" w="9525">
              <a:solidFill>
                <a:srgbClr val="E06666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462" name="Shape 462"/>
          <p:cNvGrpSpPr/>
          <p:nvPr/>
        </p:nvGrpSpPr>
        <p:grpSpPr>
          <a:xfrm>
            <a:off x="5209838" y="3020450"/>
            <a:ext cx="3610650" cy="1289700"/>
            <a:chOff x="5209838" y="3020450"/>
            <a:chExt cx="3610650" cy="1289700"/>
          </a:xfrm>
        </p:grpSpPr>
        <p:sp>
          <p:nvSpPr>
            <p:cNvPr id="463" name="Shape 463"/>
            <p:cNvSpPr txBox="1"/>
            <p:nvPr/>
          </p:nvSpPr>
          <p:spPr>
            <a:xfrm>
              <a:off x="6696488" y="30204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Vestibulum congue tempus</a:t>
              </a:r>
              <a:endParaRPr sz="12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  <a:p>
              <a:pPr indent="0" lvl="0" marL="0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800">
                  <a:solidFill>
                    <a:srgbClr val="FFFFFF"/>
                  </a:solidFill>
                  <a:latin typeface="Fira Sans Light"/>
                  <a:ea typeface="Fira Sans Light"/>
                  <a:cs typeface="Fira Sans Light"/>
                  <a:sym typeface="Fira Sans Light"/>
                </a:rPr>
                <a:t>Lorem ipsum dolor sit amet, consectetur adipiscing elit, sed do eiusmod tempor. Donec facilisis lacus eget mauris.</a:t>
              </a:r>
              <a:endParaRPr sz="8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endParaRPr>
            </a:p>
          </p:txBody>
        </p:sp>
        <p:cxnSp>
          <p:nvCxnSpPr>
            <p:cNvPr id="464" name="Shape 464"/>
            <p:cNvCxnSpPr/>
            <p:nvPr/>
          </p:nvCxnSpPr>
          <p:spPr>
            <a:xfrm>
              <a:off x="5209838" y="3648300"/>
              <a:ext cx="1286700" cy="0"/>
            </a:xfrm>
            <a:prstGeom prst="straightConnector1">
              <a:avLst/>
            </a:prstGeom>
            <a:noFill/>
            <a:ln cap="flat" cmpd="sng" w="9525">
              <a:solidFill>
                <a:srgbClr val="FFA41C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465" name="Shape 465"/>
          <p:cNvGrpSpPr/>
          <p:nvPr/>
        </p:nvGrpSpPr>
        <p:grpSpPr>
          <a:xfrm>
            <a:off x="2662213" y="728463"/>
            <a:ext cx="3814835" cy="3790597"/>
            <a:chOff x="2662213" y="676344"/>
            <a:chExt cx="3814835" cy="3790597"/>
          </a:xfrm>
        </p:grpSpPr>
        <p:sp>
          <p:nvSpPr>
            <p:cNvPr id="466" name="Shape 466"/>
            <p:cNvSpPr/>
            <p:nvPr/>
          </p:nvSpPr>
          <p:spPr>
            <a:xfrm rot="3600185">
              <a:off x="3169983" y="1184511"/>
              <a:ext cx="2774659" cy="2774659"/>
            </a:xfrm>
            <a:prstGeom prst="blockArc">
              <a:avLst>
                <a:gd fmla="val 12622480" name="adj1"/>
                <a:gd fmla="val 19781569" name="adj2"/>
                <a:gd fmla="val 20773" name="adj3"/>
              </a:avLst>
            </a:prstGeom>
            <a:solidFill>
              <a:srgbClr val="E0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 rot="10800000">
              <a:off x="3183490" y="1163229"/>
              <a:ext cx="2774700" cy="2774700"/>
            </a:xfrm>
            <a:prstGeom prst="blockArc">
              <a:avLst>
                <a:gd fmla="val 12622480" name="adj1"/>
                <a:gd fmla="val 19662822" name="adj2"/>
                <a:gd fmla="val 20729" name="adj3"/>
              </a:avLst>
            </a:prstGeom>
            <a:solidFill>
              <a:srgbClr val="FFA41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 rot="-3600185">
              <a:off x="3194618" y="1184114"/>
              <a:ext cx="2774659" cy="2774659"/>
            </a:xfrm>
            <a:prstGeom prst="blockArc">
              <a:avLst>
                <a:gd fmla="val 12622480" name="adj1"/>
                <a:gd fmla="val 19703271" name="adj2"/>
                <a:gd fmla="val 20851" name="adj3"/>
              </a:avLst>
            </a:prstGeom>
            <a:solidFill>
              <a:srgbClr val="FFE5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69" name="Shape 469"/>
            <p:cNvGrpSpPr/>
            <p:nvPr/>
          </p:nvGrpSpPr>
          <p:grpSpPr>
            <a:xfrm rot="-7200165">
              <a:off x="3337679" y="2826785"/>
              <a:ext cx="585011" cy="585536"/>
              <a:chOff x="1967628" y="812211"/>
              <a:chExt cx="588000" cy="588000"/>
            </a:xfrm>
          </p:grpSpPr>
          <p:sp>
            <p:nvSpPr>
              <p:cNvPr id="470" name="Shape 470"/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FFE599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1" name="Shape 471"/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FFE5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72" name="Shape 472"/>
            <p:cNvGrpSpPr/>
            <p:nvPr/>
          </p:nvGrpSpPr>
          <p:grpSpPr>
            <a:xfrm>
              <a:off x="4264097" y="1180331"/>
              <a:ext cx="585001" cy="585530"/>
              <a:chOff x="1970048" y="811613"/>
              <a:chExt cx="588000" cy="588000"/>
            </a:xfrm>
          </p:grpSpPr>
          <p:sp>
            <p:nvSpPr>
              <p:cNvPr id="473" name="Shape 473"/>
              <p:cNvSpPr/>
              <p:nvPr/>
            </p:nvSpPr>
            <p:spPr>
              <a:xfrm rot="39023">
                <a:off x="1973329" y="814894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E06666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4" name="Shape 474"/>
              <p:cNvSpPr/>
              <p:nvPr/>
            </p:nvSpPr>
            <p:spPr>
              <a:xfrm rot="10800000">
                <a:off x="1973295" y="814927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E0666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75" name="Shape 475"/>
            <p:cNvGrpSpPr/>
            <p:nvPr/>
          </p:nvGrpSpPr>
          <p:grpSpPr>
            <a:xfrm rot="7200165">
              <a:off x="5229930" y="2804716"/>
              <a:ext cx="585011" cy="585536"/>
              <a:chOff x="1977085" y="811649"/>
              <a:chExt cx="588000" cy="588000"/>
            </a:xfrm>
          </p:grpSpPr>
          <p:sp>
            <p:nvSpPr>
              <p:cNvPr id="476" name="Shape 476"/>
              <p:cNvSpPr/>
              <p:nvPr/>
            </p:nvSpPr>
            <p:spPr>
              <a:xfrm rot="39023">
                <a:off x="1980366" y="814930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FFA41C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Shape 477"/>
              <p:cNvSpPr/>
              <p:nvPr/>
            </p:nvSpPr>
            <p:spPr>
              <a:xfrm rot="10800000">
                <a:off x="1980332" y="814963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FFA41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78" name="Shape 478"/>
            <p:cNvSpPr txBox="1"/>
            <p:nvPr/>
          </p:nvSpPr>
          <p:spPr>
            <a:xfrm>
              <a:off x="4334550" y="1255312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Fira Sans"/>
                  <a:ea typeface="Fira Sans"/>
                  <a:cs typeface="Fira Sans"/>
                  <a:sym typeface="Fira Sans"/>
                </a:rPr>
                <a:t>03 </a:t>
              </a:r>
              <a:endParaRPr b="1" sz="16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479" name="Shape 479"/>
            <p:cNvSpPr txBox="1"/>
            <p:nvPr/>
          </p:nvSpPr>
          <p:spPr>
            <a:xfrm>
              <a:off x="3375648" y="2887440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A41C"/>
                  </a:solidFill>
                  <a:latin typeface="Fira Sans"/>
                  <a:ea typeface="Fira Sans"/>
                  <a:cs typeface="Fira Sans"/>
                  <a:sym typeface="Fira Sans"/>
                </a:rPr>
                <a:t>01 </a:t>
              </a:r>
              <a:endParaRPr b="1" sz="1600">
                <a:solidFill>
                  <a:srgbClr val="FFA41C"/>
                </a:solidFill>
                <a:latin typeface="Fira Sans"/>
                <a:ea typeface="Fira Sans"/>
                <a:cs typeface="Fira Sans"/>
                <a:sym typeface="Fira Sans"/>
              </a:endParaRPr>
            </a:p>
          </p:txBody>
        </p:sp>
        <p:sp>
          <p:nvSpPr>
            <p:cNvPr id="480" name="Shape 480"/>
            <p:cNvSpPr txBox="1"/>
            <p:nvPr/>
          </p:nvSpPr>
          <p:spPr>
            <a:xfrm>
              <a:off x="5281877" y="2857865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Fira Sans"/>
                  <a:ea typeface="Fira Sans"/>
                  <a:cs typeface="Fira Sans"/>
                  <a:sym typeface="Fira Sans"/>
                </a:rPr>
                <a:t>02 </a:t>
              </a:r>
              <a:endParaRPr b="1" sz="16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idx="4294967295"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486" name="Shape 486"/>
          <p:cNvSpPr txBox="1"/>
          <p:nvPr>
            <p:ph idx="4294967295" type="body"/>
          </p:nvPr>
        </p:nvSpPr>
        <p:spPr>
          <a:xfrm>
            <a:off x="816925" y="1352550"/>
            <a:ext cx="2400000" cy="14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Yellow</a:t>
            </a:r>
            <a:endParaRPr b="1"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487" name="Shape 487"/>
          <p:cNvSpPr txBox="1"/>
          <p:nvPr>
            <p:ph idx="4294967295" type="body"/>
          </p:nvPr>
        </p:nvSpPr>
        <p:spPr>
          <a:xfrm>
            <a:off x="3339913" y="1352550"/>
            <a:ext cx="2400000" cy="14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Blue</a:t>
            </a:r>
            <a:endParaRPr b="1"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488" name="Shape 488"/>
          <p:cNvSpPr txBox="1"/>
          <p:nvPr>
            <p:ph idx="4294967295" type="body"/>
          </p:nvPr>
        </p:nvSpPr>
        <p:spPr>
          <a:xfrm>
            <a:off x="5862901" y="1352550"/>
            <a:ext cx="2400000" cy="14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Red</a:t>
            </a:r>
            <a:endParaRPr b="1"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489" name="Shape 489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0" name="Shape 490"/>
          <p:cNvSpPr txBox="1"/>
          <p:nvPr>
            <p:ph idx="4294967295" type="body"/>
          </p:nvPr>
        </p:nvSpPr>
        <p:spPr>
          <a:xfrm>
            <a:off x="816925" y="2830575"/>
            <a:ext cx="2400000" cy="14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Yellow</a:t>
            </a:r>
            <a:endParaRPr b="1"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491" name="Shape 491"/>
          <p:cNvSpPr txBox="1"/>
          <p:nvPr>
            <p:ph idx="4294967295" type="body"/>
          </p:nvPr>
        </p:nvSpPr>
        <p:spPr>
          <a:xfrm>
            <a:off x="3339913" y="2830575"/>
            <a:ext cx="2400000" cy="14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Blue</a:t>
            </a:r>
            <a:endParaRPr b="1"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492" name="Shape 492"/>
          <p:cNvSpPr txBox="1"/>
          <p:nvPr>
            <p:ph idx="4294967295" type="body"/>
          </p:nvPr>
        </p:nvSpPr>
        <p:spPr>
          <a:xfrm>
            <a:off x="5862901" y="2830575"/>
            <a:ext cx="2400000" cy="14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Red</a:t>
            </a:r>
            <a:endParaRPr b="1"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7" name="Shape 49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6700" y="-144425"/>
            <a:ext cx="5190599" cy="4542750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Shape 498"/>
          <p:cNvSpPr txBox="1"/>
          <p:nvPr>
            <p:ph idx="1" type="body"/>
          </p:nvPr>
        </p:nvSpPr>
        <p:spPr>
          <a:xfrm>
            <a:off x="766025" y="4101500"/>
            <a:ext cx="76119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You can insert graphs from </a:t>
            </a:r>
            <a:r>
              <a:rPr lang="en" u="sng">
                <a:solidFill>
                  <a:srgbClr val="FFFFFF"/>
                </a:solidFill>
                <a:hlinkClick r:id="rId4"/>
              </a:rPr>
              <a:t>Google Sheets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99" name="Shape 499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idx="4294967295" type="title"/>
          </p:nvPr>
        </p:nvSpPr>
        <p:spPr>
          <a:xfrm>
            <a:off x="849000" y="2412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302" name="Shape 302"/>
          <p:cNvSpPr txBox="1"/>
          <p:nvPr>
            <p:ph idx="4294967295" type="body"/>
          </p:nvPr>
        </p:nvSpPr>
        <p:spPr>
          <a:xfrm>
            <a:off x="4680827" y="1123950"/>
            <a:ext cx="3614100" cy="19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351C75"/>
                </a:solidFill>
              </a:rPr>
              <a:t>EDIT IN POWERPOINT®</a:t>
            </a:r>
            <a:endParaRPr sz="1300">
              <a:solidFill>
                <a:srgbClr val="351C75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351C75"/>
                </a:solidFill>
              </a:rPr>
              <a:t>Click on the button under the presentation preview that says </a:t>
            </a:r>
            <a:r>
              <a:rPr b="1" lang="en" sz="1300">
                <a:solidFill>
                  <a:srgbClr val="351C75"/>
                </a:solidFill>
              </a:rPr>
              <a:t>"Download as PowerPoint template"</a:t>
            </a:r>
            <a:r>
              <a:rPr lang="en" sz="1300">
                <a:solidFill>
                  <a:srgbClr val="351C75"/>
                </a:solidFill>
              </a:rPr>
              <a:t>. You will get a .pptx file that you can edit in PowerPoint. </a:t>
            </a:r>
            <a:endParaRPr sz="1300">
              <a:solidFill>
                <a:srgbClr val="351C75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351C75"/>
                </a:solidFill>
              </a:rPr>
              <a:t>Remember to download and install the fonts used in this presentation (you’ll find the links to the font files needed in the </a:t>
            </a:r>
            <a:r>
              <a:rPr lang="en" sz="1300" u="sng">
                <a:solidFill>
                  <a:srgbClr val="351C75"/>
                </a:solidFill>
                <a:hlinkClick r:id="rId3"/>
              </a:rPr>
              <a:t>Presentation design slide</a:t>
            </a:r>
            <a:r>
              <a:rPr lang="en" sz="1300">
                <a:solidFill>
                  <a:srgbClr val="351C75"/>
                </a:solidFill>
              </a:rPr>
              <a:t>)</a:t>
            </a:r>
            <a:endParaRPr sz="1300">
              <a:solidFill>
                <a:srgbClr val="351C75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rgbClr val="351C75"/>
              </a:solidFill>
            </a:endParaRPr>
          </a:p>
        </p:txBody>
      </p:sp>
      <p:sp>
        <p:nvSpPr>
          <p:cNvPr id="303" name="Shape 303"/>
          <p:cNvSpPr txBox="1"/>
          <p:nvPr>
            <p:ph idx="4294967295" type="body"/>
          </p:nvPr>
        </p:nvSpPr>
        <p:spPr>
          <a:xfrm>
            <a:off x="849050" y="1123950"/>
            <a:ext cx="3614100" cy="19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351C75"/>
                </a:solidFill>
              </a:rPr>
              <a:t>EDIT IN GOOGLE SLIDES</a:t>
            </a:r>
            <a:endParaRPr sz="1300">
              <a:solidFill>
                <a:srgbClr val="351C75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351C75"/>
                </a:solidFill>
              </a:rPr>
              <a:t>Click on the button under the presentation preview that says </a:t>
            </a:r>
            <a:r>
              <a:rPr b="1" lang="en" sz="1300">
                <a:solidFill>
                  <a:srgbClr val="351C75"/>
                </a:solidFill>
              </a:rPr>
              <a:t>"Use as Google Slides Theme"</a:t>
            </a:r>
            <a:r>
              <a:rPr lang="en" sz="1300">
                <a:solidFill>
                  <a:srgbClr val="351C75"/>
                </a:solidFill>
              </a:rPr>
              <a:t>.</a:t>
            </a:r>
            <a:endParaRPr sz="1300">
              <a:solidFill>
                <a:srgbClr val="351C75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351C75"/>
                </a:solidFill>
              </a:rPr>
              <a:t>You will get a copy of this document on your Google Drive and will be able to edit, add or delete slides.</a:t>
            </a:r>
            <a:endParaRPr sz="1300">
              <a:solidFill>
                <a:srgbClr val="351C75"/>
              </a:solidFill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351C75"/>
                </a:solidFill>
              </a:rPr>
              <a:t>You have to be signed in to your Google account.</a:t>
            </a:r>
            <a:endParaRPr sz="1300">
              <a:solidFill>
                <a:srgbClr val="351C75"/>
              </a:solidFill>
            </a:endParaRPr>
          </a:p>
        </p:txBody>
      </p:sp>
      <p:sp>
        <p:nvSpPr>
          <p:cNvPr id="304" name="Shape 304"/>
          <p:cNvSpPr txBox="1"/>
          <p:nvPr>
            <p:ph idx="4294967295" type="body"/>
          </p:nvPr>
        </p:nvSpPr>
        <p:spPr>
          <a:xfrm>
            <a:off x="849050" y="3467975"/>
            <a:ext cx="7446000" cy="8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A64D79"/>
                </a:solidFill>
              </a:rPr>
              <a:t>More info on how to use this template at </a:t>
            </a:r>
            <a:r>
              <a:rPr b="1" lang="en" sz="1100" u="sng">
                <a:solidFill>
                  <a:srgbClr val="A64D79"/>
                </a:solidFill>
                <a:hlinkClick r:id="rId4"/>
              </a:rPr>
              <a:t>www.slidescarnival.com/help-use-presentation-template</a:t>
            </a:r>
            <a:endParaRPr b="1" sz="1100">
              <a:solidFill>
                <a:srgbClr val="A64D79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A64D79"/>
                </a:solidFill>
              </a:rPr>
              <a:t>This template is free to use under </a:t>
            </a:r>
            <a:r>
              <a:rPr lang="en" sz="1100" u="sng">
                <a:solidFill>
                  <a:srgbClr val="A64D79"/>
                </a:solidFill>
                <a:hlinkClick r:id="rId5"/>
              </a:rPr>
              <a:t>Creative Commons Attribution license</a:t>
            </a:r>
            <a:r>
              <a:rPr lang="en" sz="1100">
                <a:solidFill>
                  <a:srgbClr val="A64D79"/>
                </a:solidFill>
              </a:rPr>
              <a:t>. You can keep the Credits slide or mention SlidesCarnival and other resources used in a slide footer.</a:t>
            </a:r>
            <a:endParaRPr sz="1100">
              <a:solidFill>
                <a:srgbClr val="A64D79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A64D79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64D79"/>
              </a:solidFill>
            </a:endParaRPr>
          </a:p>
        </p:txBody>
      </p:sp>
      <p:sp>
        <p:nvSpPr>
          <p:cNvPr id="305" name="Shape 30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>
            <p:ph idx="4294967295" type="body"/>
          </p:nvPr>
        </p:nvSpPr>
        <p:spPr>
          <a:xfrm>
            <a:off x="457200" y="393600"/>
            <a:ext cx="4101900" cy="437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Fira Sans"/>
                <a:ea typeface="Fira Sans"/>
                <a:cs typeface="Fira Sans"/>
                <a:sym typeface="Fira Sans"/>
              </a:rPr>
              <a:t>Mobile</a:t>
            </a:r>
            <a:r>
              <a:rPr b="1" lang="en" sz="1800">
                <a:latin typeface="Fira Sans"/>
                <a:ea typeface="Fira Sans"/>
                <a:cs typeface="Fira Sans"/>
                <a:sym typeface="Fira Sans"/>
              </a:rPr>
              <a:t> project</a:t>
            </a:r>
            <a:endParaRPr b="1" sz="1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  <p:sp>
        <p:nvSpPr>
          <p:cNvPr id="505" name="Shape 505"/>
          <p:cNvSpPr/>
          <p:nvPr/>
        </p:nvSpPr>
        <p:spPr>
          <a:xfrm>
            <a:off x="5412325" y="785788"/>
            <a:ext cx="2007300" cy="35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Place your screenshot here</a:t>
            </a:r>
            <a:endParaRPr sz="10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506" name="Shape 506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07" name="Shape 507"/>
          <p:cNvGrpSpPr/>
          <p:nvPr/>
        </p:nvGrpSpPr>
        <p:grpSpPr>
          <a:xfrm>
            <a:off x="5353200" y="373572"/>
            <a:ext cx="2119546" cy="4396359"/>
            <a:chOff x="2547150" y="238125"/>
            <a:chExt cx="2525675" cy="5238750"/>
          </a:xfrm>
        </p:grpSpPr>
        <p:sp>
          <p:nvSpPr>
            <p:cNvPr id="508" name="Shape 508"/>
            <p:cNvSpPr/>
            <p:nvPr/>
          </p:nvSpPr>
          <p:spPr>
            <a:xfrm>
              <a:off x="2547150" y="238125"/>
              <a:ext cx="2525675" cy="5238750"/>
            </a:xfrm>
            <a:custGeom>
              <a:pathLst>
                <a:path extrusionOk="0" h="209550" w="101027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DDA2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3557025" y="5147100"/>
              <a:ext cx="504050" cy="179900"/>
            </a:xfrm>
            <a:custGeom>
              <a:pathLst>
                <a:path extrusionOk="0" h="7196" w="20162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rgbClr val="DDA2EC">
                <a:alpha val="296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3008050" y="423600"/>
              <a:ext cx="99325" cy="99325"/>
            </a:xfrm>
            <a:custGeom>
              <a:pathLst>
                <a:path extrusionOk="0" h="3973" w="3973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DDA2EC">
                <a:alpha val="296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3566400" y="434850"/>
              <a:ext cx="487175" cy="76850"/>
            </a:xfrm>
            <a:custGeom>
              <a:pathLst>
                <a:path extrusionOk="0" h="3074" w="19487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rgbClr val="DDA2EC">
                <a:alpha val="296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/>
          <p:nvPr/>
        </p:nvSpPr>
        <p:spPr>
          <a:xfrm>
            <a:off x="5076400" y="851275"/>
            <a:ext cx="2598600" cy="344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Place your screenshot here</a:t>
            </a:r>
            <a:endParaRPr sz="10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517" name="Shape 517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18" name="Shape 518"/>
          <p:cNvGrpSpPr/>
          <p:nvPr/>
        </p:nvGrpSpPr>
        <p:grpSpPr>
          <a:xfrm>
            <a:off x="5011702" y="465959"/>
            <a:ext cx="2736410" cy="4222433"/>
            <a:chOff x="2112475" y="238125"/>
            <a:chExt cx="3395050" cy="5238750"/>
          </a:xfrm>
        </p:grpSpPr>
        <p:sp>
          <p:nvSpPr>
            <p:cNvPr id="519" name="Shape 519"/>
            <p:cNvSpPr/>
            <p:nvPr/>
          </p:nvSpPr>
          <p:spPr>
            <a:xfrm>
              <a:off x="2112475" y="238125"/>
              <a:ext cx="3395050" cy="5238750"/>
            </a:xfrm>
            <a:custGeom>
              <a:pathLst>
                <a:path extrusionOk="0" h="209550" w="135802">
                  <a:moveTo>
                    <a:pt x="132205" y="18886"/>
                  </a:moveTo>
                  <a:lnTo>
                    <a:pt x="132205" y="190364"/>
                  </a:lnTo>
                  <a:lnTo>
                    <a:pt x="3597" y="190364"/>
                  </a:lnTo>
                  <a:lnTo>
                    <a:pt x="3597" y="18886"/>
                  </a:lnTo>
                  <a:close/>
                  <a:moveTo>
                    <a:pt x="8019" y="0"/>
                  </a:moveTo>
                  <a:lnTo>
                    <a:pt x="7270" y="75"/>
                  </a:lnTo>
                  <a:lnTo>
                    <a:pt x="6445" y="150"/>
                  </a:lnTo>
                  <a:lnTo>
                    <a:pt x="5696" y="375"/>
                  </a:lnTo>
                  <a:lnTo>
                    <a:pt x="4946" y="600"/>
                  </a:lnTo>
                  <a:lnTo>
                    <a:pt x="4197" y="974"/>
                  </a:lnTo>
                  <a:lnTo>
                    <a:pt x="3522" y="1349"/>
                  </a:lnTo>
                  <a:lnTo>
                    <a:pt x="2923" y="1874"/>
                  </a:lnTo>
                  <a:lnTo>
                    <a:pt x="2323" y="2323"/>
                  </a:lnTo>
                  <a:lnTo>
                    <a:pt x="1874" y="2923"/>
                  </a:lnTo>
                  <a:lnTo>
                    <a:pt x="1349" y="3522"/>
                  </a:lnTo>
                  <a:lnTo>
                    <a:pt x="974" y="4197"/>
                  </a:lnTo>
                  <a:lnTo>
                    <a:pt x="600" y="4946"/>
                  </a:lnTo>
                  <a:lnTo>
                    <a:pt x="375" y="5696"/>
                  </a:lnTo>
                  <a:lnTo>
                    <a:pt x="150" y="6445"/>
                  </a:lnTo>
                  <a:lnTo>
                    <a:pt x="75" y="7270"/>
                  </a:lnTo>
                  <a:lnTo>
                    <a:pt x="0" y="8019"/>
                  </a:lnTo>
                  <a:lnTo>
                    <a:pt x="0" y="201531"/>
                  </a:lnTo>
                  <a:lnTo>
                    <a:pt x="75" y="202280"/>
                  </a:lnTo>
                  <a:lnTo>
                    <a:pt x="150" y="203105"/>
                  </a:lnTo>
                  <a:lnTo>
                    <a:pt x="375" y="203854"/>
                  </a:lnTo>
                  <a:lnTo>
                    <a:pt x="600" y="204604"/>
                  </a:lnTo>
                  <a:lnTo>
                    <a:pt x="974" y="205353"/>
                  </a:lnTo>
                  <a:lnTo>
                    <a:pt x="1349" y="206028"/>
                  </a:lnTo>
                  <a:lnTo>
                    <a:pt x="1874" y="206627"/>
                  </a:lnTo>
                  <a:lnTo>
                    <a:pt x="2323" y="207227"/>
                  </a:lnTo>
                  <a:lnTo>
                    <a:pt x="2923" y="207676"/>
                  </a:lnTo>
                  <a:lnTo>
                    <a:pt x="3522" y="208201"/>
                  </a:lnTo>
                  <a:lnTo>
                    <a:pt x="4197" y="208576"/>
                  </a:lnTo>
                  <a:lnTo>
                    <a:pt x="4946" y="208950"/>
                  </a:lnTo>
                  <a:lnTo>
                    <a:pt x="5696" y="209175"/>
                  </a:lnTo>
                  <a:lnTo>
                    <a:pt x="6445" y="209400"/>
                  </a:lnTo>
                  <a:lnTo>
                    <a:pt x="7270" y="209475"/>
                  </a:lnTo>
                  <a:lnTo>
                    <a:pt x="8019" y="209550"/>
                  </a:lnTo>
                  <a:lnTo>
                    <a:pt x="127783" y="209550"/>
                  </a:lnTo>
                  <a:lnTo>
                    <a:pt x="128532" y="209475"/>
                  </a:lnTo>
                  <a:lnTo>
                    <a:pt x="129357" y="209400"/>
                  </a:lnTo>
                  <a:lnTo>
                    <a:pt x="130106" y="209175"/>
                  </a:lnTo>
                  <a:lnTo>
                    <a:pt x="130856" y="208950"/>
                  </a:lnTo>
                  <a:lnTo>
                    <a:pt x="131605" y="208576"/>
                  </a:lnTo>
                  <a:lnTo>
                    <a:pt x="132280" y="208201"/>
                  </a:lnTo>
                  <a:lnTo>
                    <a:pt x="132879" y="207676"/>
                  </a:lnTo>
                  <a:lnTo>
                    <a:pt x="133479" y="207227"/>
                  </a:lnTo>
                  <a:lnTo>
                    <a:pt x="133928" y="206627"/>
                  </a:lnTo>
                  <a:lnTo>
                    <a:pt x="134453" y="206028"/>
                  </a:lnTo>
                  <a:lnTo>
                    <a:pt x="134828" y="205353"/>
                  </a:lnTo>
                  <a:lnTo>
                    <a:pt x="135202" y="204604"/>
                  </a:lnTo>
                  <a:lnTo>
                    <a:pt x="135427" y="203854"/>
                  </a:lnTo>
                  <a:lnTo>
                    <a:pt x="135652" y="203105"/>
                  </a:lnTo>
                  <a:lnTo>
                    <a:pt x="135727" y="202280"/>
                  </a:lnTo>
                  <a:lnTo>
                    <a:pt x="135802" y="201531"/>
                  </a:lnTo>
                  <a:lnTo>
                    <a:pt x="135802" y="8019"/>
                  </a:lnTo>
                  <a:lnTo>
                    <a:pt x="135727" y="7270"/>
                  </a:lnTo>
                  <a:lnTo>
                    <a:pt x="135652" y="6445"/>
                  </a:lnTo>
                  <a:lnTo>
                    <a:pt x="135427" y="5696"/>
                  </a:lnTo>
                  <a:lnTo>
                    <a:pt x="135202" y="4946"/>
                  </a:lnTo>
                  <a:lnTo>
                    <a:pt x="134828" y="4197"/>
                  </a:lnTo>
                  <a:lnTo>
                    <a:pt x="134453" y="3522"/>
                  </a:lnTo>
                  <a:lnTo>
                    <a:pt x="133928" y="2923"/>
                  </a:lnTo>
                  <a:lnTo>
                    <a:pt x="133479" y="2323"/>
                  </a:lnTo>
                  <a:lnTo>
                    <a:pt x="132879" y="1874"/>
                  </a:lnTo>
                  <a:lnTo>
                    <a:pt x="132280" y="1349"/>
                  </a:lnTo>
                  <a:lnTo>
                    <a:pt x="131605" y="974"/>
                  </a:lnTo>
                  <a:lnTo>
                    <a:pt x="130856" y="600"/>
                  </a:lnTo>
                  <a:lnTo>
                    <a:pt x="130106" y="375"/>
                  </a:lnTo>
                  <a:lnTo>
                    <a:pt x="129357" y="150"/>
                  </a:lnTo>
                  <a:lnTo>
                    <a:pt x="128532" y="75"/>
                  </a:lnTo>
                  <a:lnTo>
                    <a:pt x="127783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FFA41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3671350" y="5147100"/>
              <a:ext cx="279175" cy="179900"/>
            </a:xfrm>
            <a:custGeom>
              <a:pathLst>
                <a:path extrusionOk="0" h="7196" w="11167">
                  <a:moveTo>
                    <a:pt x="3597" y="0"/>
                  </a:moveTo>
                  <a:lnTo>
                    <a:pt x="2848" y="75"/>
                  </a:lnTo>
                  <a:lnTo>
                    <a:pt x="2173" y="300"/>
                  </a:lnTo>
                  <a:lnTo>
                    <a:pt x="1574" y="600"/>
                  </a:lnTo>
                  <a:lnTo>
                    <a:pt x="1049" y="1050"/>
                  </a:lnTo>
                  <a:lnTo>
                    <a:pt x="600" y="1574"/>
                  </a:lnTo>
                  <a:lnTo>
                    <a:pt x="300" y="2174"/>
                  </a:lnTo>
                  <a:lnTo>
                    <a:pt x="75" y="2848"/>
                  </a:lnTo>
                  <a:lnTo>
                    <a:pt x="0" y="3598"/>
                  </a:lnTo>
                  <a:lnTo>
                    <a:pt x="75" y="4347"/>
                  </a:lnTo>
                  <a:lnTo>
                    <a:pt x="300" y="5022"/>
                  </a:lnTo>
                  <a:lnTo>
                    <a:pt x="600" y="5621"/>
                  </a:lnTo>
                  <a:lnTo>
                    <a:pt x="1049" y="6146"/>
                  </a:lnTo>
                  <a:lnTo>
                    <a:pt x="1574" y="6596"/>
                  </a:lnTo>
                  <a:lnTo>
                    <a:pt x="2173" y="6896"/>
                  </a:lnTo>
                  <a:lnTo>
                    <a:pt x="2848" y="7120"/>
                  </a:lnTo>
                  <a:lnTo>
                    <a:pt x="3597" y="7195"/>
                  </a:lnTo>
                  <a:lnTo>
                    <a:pt x="7644" y="7195"/>
                  </a:lnTo>
                  <a:lnTo>
                    <a:pt x="8319" y="7120"/>
                  </a:lnTo>
                  <a:lnTo>
                    <a:pt x="8994" y="6896"/>
                  </a:lnTo>
                  <a:lnTo>
                    <a:pt x="9593" y="6596"/>
                  </a:lnTo>
                  <a:lnTo>
                    <a:pt x="10118" y="6146"/>
                  </a:lnTo>
                  <a:lnTo>
                    <a:pt x="10567" y="5621"/>
                  </a:lnTo>
                  <a:lnTo>
                    <a:pt x="10867" y="5022"/>
                  </a:lnTo>
                  <a:lnTo>
                    <a:pt x="11092" y="4347"/>
                  </a:lnTo>
                  <a:lnTo>
                    <a:pt x="11167" y="3598"/>
                  </a:lnTo>
                  <a:lnTo>
                    <a:pt x="11092" y="2848"/>
                  </a:lnTo>
                  <a:lnTo>
                    <a:pt x="10867" y="2174"/>
                  </a:lnTo>
                  <a:lnTo>
                    <a:pt x="10567" y="1574"/>
                  </a:lnTo>
                  <a:lnTo>
                    <a:pt x="10118" y="1050"/>
                  </a:lnTo>
                  <a:lnTo>
                    <a:pt x="9593" y="600"/>
                  </a:lnTo>
                  <a:lnTo>
                    <a:pt x="8994" y="300"/>
                  </a:lnTo>
                  <a:lnTo>
                    <a:pt x="8319" y="75"/>
                  </a:lnTo>
                  <a:lnTo>
                    <a:pt x="7644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3650725" y="446100"/>
              <a:ext cx="54375" cy="54350"/>
            </a:xfrm>
            <a:custGeom>
              <a:pathLst>
                <a:path extrusionOk="0" h="2174" w="2175">
                  <a:moveTo>
                    <a:pt x="1125" y="0"/>
                  </a:moveTo>
                  <a:lnTo>
                    <a:pt x="825" y="75"/>
                  </a:lnTo>
                  <a:lnTo>
                    <a:pt x="675" y="75"/>
                  </a:lnTo>
                  <a:lnTo>
                    <a:pt x="450" y="225"/>
                  </a:lnTo>
                  <a:lnTo>
                    <a:pt x="300" y="300"/>
                  </a:lnTo>
                  <a:lnTo>
                    <a:pt x="225" y="525"/>
                  </a:lnTo>
                  <a:lnTo>
                    <a:pt x="76" y="675"/>
                  </a:lnTo>
                  <a:lnTo>
                    <a:pt x="1" y="824"/>
                  </a:lnTo>
                  <a:lnTo>
                    <a:pt x="1" y="1124"/>
                  </a:lnTo>
                  <a:lnTo>
                    <a:pt x="1" y="1349"/>
                  </a:lnTo>
                  <a:lnTo>
                    <a:pt x="76" y="1499"/>
                  </a:lnTo>
                  <a:lnTo>
                    <a:pt x="225" y="1649"/>
                  </a:lnTo>
                  <a:lnTo>
                    <a:pt x="300" y="1874"/>
                  </a:lnTo>
                  <a:lnTo>
                    <a:pt x="450" y="2024"/>
                  </a:lnTo>
                  <a:lnTo>
                    <a:pt x="675" y="2099"/>
                  </a:lnTo>
                  <a:lnTo>
                    <a:pt x="825" y="2173"/>
                  </a:lnTo>
                  <a:lnTo>
                    <a:pt x="1275" y="2173"/>
                  </a:lnTo>
                  <a:lnTo>
                    <a:pt x="1500" y="2099"/>
                  </a:lnTo>
                  <a:lnTo>
                    <a:pt x="1649" y="2024"/>
                  </a:lnTo>
                  <a:lnTo>
                    <a:pt x="1799" y="1874"/>
                  </a:lnTo>
                  <a:lnTo>
                    <a:pt x="1949" y="1649"/>
                  </a:lnTo>
                  <a:lnTo>
                    <a:pt x="2099" y="1499"/>
                  </a:lnTo>
                  <a:lnTo>
                    <a:pt x="2099" y="1349"/>
                  </a:lnTo>
                  <a:lnTo>
                    <a:pt x="2174" y="1124"/>
                  </a:lnTo>
                  <a:lnTo>
                    <a:pt x="2099" y="824"/>
                  </a:lnTo>
                  <a:lnTo>
                    <a:pt x="2099" y="675"/>
                  </a:lnTo>
                  <a:lnTo>
                    <a:pt x="1949" y="525"/>
                  </a:lnTo>
                  <a:lnTo>
                    <a:pt x="1799" y="300"/>
                  </a:lnTo>
                  <a:lnTo>
                    <a:pt x="1649" y="225"/>
                  </a:lnTo>
                  <a:lnTo>
                    <a:pt x="1500" y="75"/>
                  </a:lnTo>
                  <a:lnTo>
                    <a:pt x="1275" y="75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3761275" y="423600"/>
              <a:ext cx="99325" cy="99325"/>
            </a:xfrm>
            <a:custGeom>
              <a:pathLst>
                <a:path extrusionOk="0" h="3973" w="3973">
                  <a:moveTo>
                    <a:pt x="2024" y="1"/>
                  </a:moveTo>
                  <a:lnTo>
                    <a:pt x="1574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0" y="1200"/>
                  </a:lnTo>
                  <a:lnTo>
                    <a:pt x="75" y="1575"/>
                  </a:lnTo>
                  <a:lnTo>
                    <a:pt x="0" y="2024"/>
                  </a:lnTo>
                  <a:lnTo>
                    <a:pt x="75" y="2399"/>
                  </a:lnTo>
                  <a:lnTo>
                    <a:pt x="150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4" y="3973"/>
                  </a:lnTo>
                  <a:lnTo>
                    <a:pt x="2399" y="3973"/>
                  </a:lnTo>
                  <a:lnTo>
                    <a:pt x="2773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3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rgbClr val="FFE5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3" name="Shape 523"/>
          <p:cNvSpPr txBox="1"/>
          <p:nvPr>
            <p:ph idx="4294967295" type="body"/>
          </p:nvPr>
        </p:nvSpPr>
        <p:spPr>
          <a:xfrm>
            <a:off x="457200" y="393600"/>
            <a:ext cx="4101900" cy="437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Fira Sans"/>
                <a:ea typeface="Fira Sans"/>
                <a:cs typeface="Fira Sans"/>
                <a:sym typeface="Fira Sans"/>
              </a:rPr>
              <a:t>Tablet</a:t>
            </a:r>
            <a:r>
              <a:rPr b="1" lang="en" sz="1800">
                <a:latin typeface="Fira Sans"/>
                <a:ea typeface="Fira Sans"/>
                <a:cs typeface="Fira Sans"/>
                <a:sym typeface="Fira Sans"/>
              </a:rPr>
              <a:t> project</a:t>
            </a:r>
            <a:endParaRPr b="1" sz="1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/>
          <p:nvPr/>
        </p:nvSpPr>
        <p:spPr>
          <a:xfrm>
            <a:off x="3713450" y="692874"/>
            <a:ext cx="4826913" cy="3757806"/>
          </a:xfrm>
          <a:custGeom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2E8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/>
          <p:nvPr/>
        </p:nvSpPr>
        <p:spPr>
          <a:xfrm>
            <a:off x="3915438" y="892427"/>
            <a:ext cx="4422900" cy="28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Place your screenshot here</a:t>
            </a:r>
            <a:endParaRPr sz="10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530" name="Shape 530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1" name="Shape 531"/>
          <p:cNvSpPr txBox="1"/>
          <p:nvPr>
            <p:ph idx="4294967295" type="body"/>
          </p:nvPr>
        </p:nvSpPr>
        <p:spPr>
          <a:xfrm>
            <a:off x="457200" y="393600"/>
            <a:ext cx="2578500" cy="437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Fira Sans"/>
                <a:ea typeface="Fira Sans"/>
                <a:cs typeface="Fira Sans"/>
                <a:sym typeface="Fira Sans"/>
              </a:rPr>
              <a:t>Desktop</a:t>
            </a:r>
            <a:r>
              <a:rPr b="1" lang="en" sz="1800">
                <a:latin typeface="Fira Sans"/>
                <a:ea typeface="Fira Sans"/>
                <a:cs typeface="Fira Sans"/>
                <a:sym typeface="Fira Sans"/>
              </a:rPr>
              <a:t> project</a:t>
            </a:r>
            <a:endParaRPr b="1" sz="1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Show and explain your web, app or software projects using these gadget templates.</a:t>
            </a:r>
            <a:endParaRPr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7" name="Shape 537"/>
          <p:cNvSpPr txBox="1"/>
          <p:nvPr>
            <p:ph idx="4294967295" type="ctrTitle"/>
          </p:nvPr>
        </p:nvSpPr>
        <p:spPr>
          <a:xfrm>
            <a:off x="1275150" y="2050320"/>
            <a:ext cx="6593700" cy="71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</a:t>
            </a:r>
            <a:r>
              <a:rPr lang="en" sz="4800"/>
              <a:t>!</a:t>
            </a:r>
            <a:endParaRPr sz="4800"/>
          </a:p>
        </p:txBody>
      </p:sp>
      <p:sp>
        <p:nvSpPr>
          <p:cNvPr id="538" name="Shape 538"/>
          <p:cNvSpPr txBox="1"/>
          <p:nvPr>
            <p:ph idx="4294967295" type="subTitle"/>
          </p:nvPr>
        </p:nvSpPr>
        <p:spPr>
          <a:xfrm>
            <a:off x="1275150" y="2632552"/>
            <a:ext cx="6593700" cy="14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/>
              <a:t>Any questions?</a:t>
            </a:r>
            <a:endParaRPr sz="18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 &amp; user@mail.me</a:t>
            </a:r>
            <a:endParaRPr b="1" sz="1800"/>
          </a:p>
        </p:txBody>
      </p:sp>
      <p:pic>
        <p:nvPicPr>
          <p:cNvPr id="539" name="Shape 5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4150" y="164025"/>
            <a:ext cx="1835700" cy="1835700"/>
          </a:xfrm>
          <a:prstGeom prst="sun">
            <a:avLst>
              <a:gd fmla="val 19542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545" name="Shape 545"/>
          <p:cNvSpPr txBox="1"/>
          <p:nvPr>
            <p:ph idx="1" type="body"/>
          </p:nvPr>
        </p:nvSpPr>
        <p:spPr>
          <a:xfrm>
            <a:off x="849000" y="1243374"/>
            <a:ext cx="7446000" cy="30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▫"/>
            </a:pPr>
            <a:r>
              <a:rPr lang="en" sz="2400"/>
              <a:t>Presentation template by </a:t>
            </a:r>
            <a:r>
              <a:rPr lang="en" sz="2400" u="sng">
                <a:solidFill>
                  <a:srgbClr val="FFD300"/>
                </a:solidFill>
                <a:hlinkClick r:id="rId3"/>
              </a:rPr>
              <a:t>SlidesCarnival</a:t>
            </a:r>
            <a:endParaRPr sz="2400">
              <a:solidFill>
                <a:srgbClr val="FFD300"/>
              </a:solidFill>
            </a:endParaRP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</a:pPr>
            <a:r>
              <a:rPr lang="en" sz="2400"/>
              <a:t>Photographs by </a:t>
            </a:r>
            <a:r>
              <a:rPr lang="en" sz="2400" u="sng">
                <a:solidFill>
                  <a:srgbClr val="FFD300"/>
                </a:solidFill>
                <a:hlinkClick r:id="rId4"/>
              </a:rPr>
              <a:t>Unsplash</a:t>
            </a:r>
            <a:endParaRPr sz="2400">
              <a:solidFill>
                <a:srgbClr val="FFD300"/>
              </a:solidFill>
            </a:endParaRPr>
          </a:p>
        </p:txBody>
      </p:sp>
      <p:sp>
        <p:nvSpPr>
          <p:cNvPr id="546" name="Shape 546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 txBox="1"/>
          <p:nvPr>
            <p:ph idx="4294967295"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552" name="Shape 552"/>
          <p:cNvSpPr txBox="1"/>
          <p:nvPr>
            <p:ph idx="4294967295" type="body"/>
          </p:nvPr>
        </p:nvSpPr>
        <p:spPr>
          <a:xfrm>
            <a:off x="457200" y="1200150"/>
            <a:ext cx="8229600" cy="26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This presentation uses the following typographies and colors:</a:t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▫"/>
            </a:pPr>
            <a:r>
              <a:rPr lang="en" sz="1800"/>
              <a:t>Titles: Fira Sans Bold</a:t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</a:pPr>
            <a:r>
              <a:rPr lang="en" sz="1800"/>
              <a:t>Body copy: Fira Sans Light</a:t>
            </a:r>
            <a:endParaRPr sz="1800"/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You can download the fonts on this page:</a:t>
            </a:r>
            <a:endParaRPr sz="1800"/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D300"/>
                </a:solidFill>
                <a:hlinkClick r:id="rId3"/>
              </a:rPr>
              <a:t>https://www.fontsquirrel.com/fonts/fira-sans</a:t>
            </a:r>
            <a:endParaRPr b="1" sz="1800">
              <a:solidFill>
                <a:srgbClr val="3D85C6"/>
              </a:solidFill>
            </a:endParaRPr>
          </a:p>
        </p:txBody>
      </p:sp>
      <p:sp>
        <p:nvSpPr>
          <p:cNvPr id="553" name="Shape 553"/>
          <p:cNvSpPr txBox="1"/>
          <p:nvPr/>
        </p:nvSpPr>
        <p:spPr>
          <a:xfrm>
            <a:off x="316275" y="3638250"/>
            <a:ext cx="8524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002E8C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002E8C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002E8C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2E8C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554" name="Shape 554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9" name="Shape 559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560" name="Shape 560"/>
            <p:cNvSpPr/>
            <p:nvPr/>
          </p:nvSpPr>
          <p:spPr>
            <a:xfrm>
              <a:off x="621550" y="299175"/>
              <a:ext cx="378575" cy="464050"/>
            </a:xfrm>
            <a:custGeom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1" name="Shape 561"/>
            <p:cNvSpPr/>
            <p:nvPr/>
          </p:nvSpPr>
          <p:spPr>
            <a:xfrm>
              <a:off x="633750" y="238125"/>
              <a:ext cx="29350" cy="63500"/>
            </a:xfrm>
            <a:custGeom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2" name="Shape 562"/>
            <p:cNvSpPr/>
            <p:nvPr/>
          </p:nvSpPr>
          <p:spPr>
            <a:xfrm>
              <a:off x="716800" y="238125"/>
              <a:ext cx="29325" cy="63500"/>
            </a:xfrm>
            <a:custGeom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3" name="Shape 563"/>
            <p:cNvSpPr/>
            <p:nvPr/>
          </p:nvSpPr>
          <p:spPr>
            <a:xfrm>
              <a:off x="799825" y="238125"/>
              <a:ext cx="29350" cy="63500"/>
            </a:xfrm>
            <a:custGeom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4" name="Shape 564"/>
            <p:cNvSpPr/>
            <p:nvPr/>
          </p:nvSpPr>
          <p:spPr>
            <a:xfrm>
              <a:off x="882875" y="238125"/>
              <a:ext cx="29325" cy="63500"/>
            </a:xfrm>
            <a:custGeom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5" name="Shape 565"/>
            <p:cNvSpPr/>
            <p:nvPr/>
          </p:nvSpPr>
          <p:spPr>
            <a:xfrm>
              <a:off x="584925" y="261325"/>
              <a:ext cx="378575" cy="464050"/>
            </a:xfrm>
            <a:custGeom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566" name="Shape 566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567" name="Shape 567"/>
            <p:cNvSpPr/>
            <p:nvPr/>
          </p:nvSpPr>
          <p:spPr>
            <a:xfrm>
              <a:off x="1388425" y="463425"/>
              <a:ext cx="143525" cy="143500"/>
            </a:xfrm>
            <a:custGeom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8" name="Shape 568"/>
            <p:cNvSpPr/>
            <p:nvPr/>
          </p:nvSpPr>
          <p:spPr>
            <a:xfrm>
              <a:off x="1244325" y="314425"/>
              <a:ext cx="444525" cy="370050"/>
            </a:xfrm>
            <a:custGeom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569" name="Shape 569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570" name="Shape 570"/>
            <p:cNvSpPr/>
            <p:nvPr/>
          </p:nvSpPr>
          <p:spPr>
            <a:xfrm>
              <a:off x="1928175" y="312600"/>
              <a:ext cx="425000" cy="373700"/>
            </a:xfrm>
            <a:custGeom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1" name="Shape 571"/>
            <p:cNvSpPr/>
            <p:nvPr/>
          </p:nvSpPr>
          <p:spPr>
            <a:xfrm>
              <a:off x="1964825" y="349250"/>
              <a:ext cx="351700" cy="300425"/>
            </a:xfrm>
            <a:custGeom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572" name="Shape 572"/>
          <p:cNvSpPr/>
          <p:nvPr/>
        </p:nvSpPr>
        <p:spPr>
          <a:xfrm>
            <a:off x="2077702" y="393385"/>
            <a:ext cx="290970" cy="334860"/>
          </a:xfrm>
          <a:custGeom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73" name="Shape 573"/>
          <p:cNvSpPr/>
          <p:nvPr/>
        </p:nvSpPr>
        <p:spPr>
          <a:xfrm>
            <a:off x="2661148" y="394410"/>
            <a:ext cx="251176" cy="332812"/>
          </a:xfrm>
          <a:custGeom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574" name="Shape 574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575" name="Shape 575"/>
            <p:cNvSpPr/>
            <p:nvPr/>
          </p:nvSpPr>
          <p:spPr>
            <a:xfrm>
              <a:off x="4085350" y="293675"/>
              <a:ext cx="154500" cy="412175"/>
            </a:xfrm>
            <a:custGeom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6" name="Shape 576"/>
            <p:cNvSpPr/>
            <p:nvPr/>
          </p:nvSpPr>
          <p:spPr>
            <a:xfrm>
              <a:off x="3918650" y="293075"/>
              <a:ext cx="153900" cy="407275"/>
            </a:xfrm>
            <a:custGeom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7" name="Shape 577"/>
            <p:cNvSpPr/>
            <p:nvPr/>
          </p:nvSpPr>
          <p:spPr>
            <a:xfrm>
              <a:off x="4253250" y="298550"/>
              <a:ext cx="153900" cy="406675"/>
            </a:xfrm>
            <a:custGeom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578" name="Shape 578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579" name="Shape 579"/>
            <p:cNvSpPr/>
            <p:nvPr/>
          </p:nvSpPr>
          <p:spPr>
            <a:xfrm>
              <a:off x="4665400" y="326650"/>
              <a:ext cx="372475" cy="97100"/>
            </a:xfrm>
            <a:custGeom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0" name="Shape 580"/>
            <p:cNvSpPr/>
            <p:nvPr/>
          </p:nvSpPr>
          <p:spPr>
            <a:xfrm>
              <a:off x="4636075" y="438375"/>
              <a:ext cx="372475" cy="97125"/>
            </a:xfrm>
            <a:custGeom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1" name="Shape 581"/>
            <p:cNvSpPr/>
            <p:nvPr/>
          </p:nvSpPr>
          <p:spPr>
            <a:xfrm>
              <a:off x="4814975" y="261925"/>
              <a:ext cx="44000" cy="50100"/>
            </a:xfrm>
            <a:custGeom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2" name="Shape 582"/>
            <p:cNvSpPr/>
            <p:nvPr/>
          </p:nvSpPr>
          <p:spPr>
            <a:xfrm>
              <a:off x="4814975" y="550125"/>
              <a:ext cx="44000" cy="186850"/>
            </a:xfrm>
            <a:custGeom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583" name="Shape 583"/>
          <p:cNvSpPr/>
          <p:nvPr/>
        </p:nvSpPr>
        <p:spPr>
          <a:xfrm>
            <a:off x="4284931" y="392863"/>
            <a:ext cx="384894" cy="335905"/>
          </a:xfrm>
          <a:custGeom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584" name="Shape 584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585" name="Shape 585"/>
            <p:cNvSpPr/>
            <p:nvPr/>
          </p:nvSpPr>
          <p:spPr>
            <a:xfrm>
              <a:off x="5983625" y="319925"/>
              <a:ext cx="403000" cy="67200"/>
            </a:xfrm>
            <a:custGeom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6" name="Shape 586"/>
            <p:cNvSpPr/>
            <p:nvPr/>
          </p:nvSpPr>
          <p:spPr>
            <a:xfrm>
              <a:off x="5983625" y="664900"/>
              <a:ext cx="403000" cy="31775"/>
            </a:xfrm>
            <a:custGeom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7" name="Shape 587"/>
            <p:cNvSpPr/>
            <p:nvPr/>
          </p:nvSpPr>
          <p:spPr>
            <a:xfrm>
              <a:off x="6041025" y="301625"/>
              <a:ext cx="29325" cy="63500"/>
            </a:xfrm>
            <a:custGeom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8" name="Shape 588"/>
            <p:cNvSpPr/>
            <p:nvPr/>
          </p:nvSpPr>
          <p:spPr>
            <a:xfrm>
              <a:off x="6297450" y="301625"/>
              <a:ext cx="29350" cy="63500"/>
            </a:xfrm>
            <a:custGeom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9" name="Shape 589"/>
            <p:cNvSpPr/>
            <p:nvPr/>
          </p:nvSpPr>
          <p:spPr>
            <a:xfrm>
              <a:off x="6097200" y="509200"/>
              <a:ext cx="50700" cy="53775"/>
            </a:xfrm>
            <a:custGeom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0" name="Shape 590"/>
            <p:cNvSpPr/>
            <p:nvPr/>
          </p:nvSpPr>
          <p:spPr>
            <a:xfrm>
              <a:off x="6097200" y="448150"/>
              <a:ext cx="50700" cy="48875"/>
            </a:xfrm>
            <a:custGeom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1" name="Shape 591"/>
            <p:cNvSpPr/>
            <p:nvPr/>
          </p:nvSpPr>
          <p:spPr>
            <a:xfrm>
              <a:off x="6097200" y="575150"/>
              <a:ext cx="50700" cy="48875"/>
            </a:xfrm>
            <a:custGeom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2" name="Shape 592"/>
            <p:cNvSpPr/>
            <p:nvPr/>
          </p:nvSpPr>
          <p:spPr>
            <a:xfrm>
              <a:off x="6160075" y="575150"/>
              <a:ext cx="50100" cy="48875"/>
            </a:xfrm>
            <a:custGeom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3" name="Shape 593"/>
            <p:cNvSpPr/>
            <p:nvPr/>
          </p:nvSpPr>
          <p:spPr>
            <a:xfrm>
              <a:off x="6034300" y="509200"/>
              <a:ext cx="50700" cy="53775"/>
            </a:xfrm>
            <a:custGeom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4" name="Shape 594"/>
            <p:cNvSpPr/>
            <p:nvPr/>
          </p:nvSpPr>
          <p:spPr>
            <a:xfrm>
              <a:off x="6034300" y="575150"/>
              <a:ext cx="50700" cy="48875"/>
            </a:xfrm>
            <a:custGeom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5" name="Shape 595"/>
            <p:cNvSpPr/>
            <p:nvPr/>
          </p:nvSpPr>
          <p:spPr>
            <a:xfrm>
              <a:off x="6034300" y="448150"/>
              <a:ext cx="50700" cy="48875"/>
            </a:xfrm>
            <a:custGeom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6" name="Shape 596"/>
            <p:cNvSpPr/>
            <p:nvPr/>
          </p:nvSpPr>
          <p:spPr>
            <a:xfrm>
              <a:off x="6160075" y="509200"/>
              <a:ext cx="50100" cy="53775"/>
            </a:xfrm>
            <a:custGeom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7" name="Shape 597"/>
            <p:cNvSpPr/>
            <p:nvPr/>
          </p:nvSpPr>
          <p:spPr>
            <a:xfrm>
              <a:off x="5983625" y="399300"/>
              <a:ext cx="403000" cy="272950"/>
            </a:xfrm>
            <a:custGeom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8" name="Shape 598"/>
            <p:cNvSpPr/>
            <p:nvPr/>
          </p:nvSpPr>
          <p:spPr>
            <a:xfrm>
              <a:off x="6285250" y="575150"/>
              <a:ext cx="50700" cy="48875"/>
            </a:xfrm>
            <a:custGeom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9" name="Shape 599"/>
            <p:cNvSpPr/>
            <p:nvPr/>
          </p:nvSpPr>
          <p:spPr>
            <a:xfrm>
              <a:off x="6285250" y="509200"/>
              <a:ext cx="50700" cy="53775"/>
            </a:xfrm>
            <a:custGeom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0" name="Shape 600"/>
            <p:cNvSpPr/>
            <p:nvPr/>
          </p:nvSpPr>
          <p:spPr>
            <a:xfrm>
              <a:off x="6285250" y="448150"/>
              <a:ext cx="50700" cy="48875"/>
            </a:xfrm>
            <a:custGeom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1" name="Shape 601"/>
            <p:cNvSpPr/>
            <p:nvPr/>
          </p:nvSpPr>
          <p:spPr>
            <a:xfrm>
              <a:off x="6222350" y="575150"/>
              <a:ext cx="50700" cy="48875"/>
            </a:xfrm>
            <a:custGeom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2" name="Shape 602"/>
            <p:cNvSpPr/>
            <p:nvPr/>
          </p:nvSpPr>
          <p:spPr>
            <a:xfrm>
              <a:off x="6160075" y="448150"/>
              <a:ext cx="50100" cy="48875"/>
            </a:xfrm>
            <a:custGeom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3" name="Shape 603"/>
            <p:cNvSpPr/>
            <p:nvPr/>
          </p:nvSpPr>
          <p:spPr>
            <a:xfrm>
              <a:off x="6222350" y="509200"/>
              <a:ext cx="50700" cy="53775"/>
            </a:xfrm>
            <a:custGeom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4" name="Shape 604"/>
            <p:cNvSpPr/>
            <p:nvPr/>
          </p:nvSpPr>
          <p:spPr>
            <a:xfrm>
              <a:off x="6222350" y="448150"/>
              <a:ext cx="50700" cy="48875"/>
            </a:xfrm>
            <a:custGeom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05" name="Shape 605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606" name="Shape 606"/>
            <p:cNvSpPr/>
            <p:nvPr/>
          </p:nvSpPr>
          <p:spPr>
            <a:xfrm>
              <a:off x="6660750" y="298550"/>
              <a:ext cx="396900" cy="396300"/>
            </a:xfrm>
            <a:custGeom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7" name="Shape 607"/>
            <p:cNvSpPr/>
            <p:nvPr/>
          </p:nvSpPr>
          <p:spPr>
            <a:xfrm>
              <a:off x="6697400" y="335200"/>
              <a:ext cx="323625" cy="323025"/>
            </a:xfrm>
            <a:custGeom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08" name="Shape 608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609" name="Shape 609"/>
            <p:cNvSpPr/>
            <p:nvPr/>
          </p:nvSpPr>
          <p:spPr>
            <a:xfrm>
              <a:off x="584925" y="961025"/>
              <a:ext cx="378575" cy="464075"/>
            </a:xfrm>
            <a:custGeom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0" name="Shape 610"/>
            <p:cNvSpPr/>
            <p:nvPr/>
          </p:nvSpPr>
          <p:spPr>
            <a:xfrm>
              <a:off x="621550" y="922575"/>
              <a:ext cx="378575" cy="464050"/>
            </a:xfrm>
            <a:custGeom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1" name="Shape 611"/>
            <p:cNvSpPr/>
            <p:nvPr/>
          </p:nvSpPr>
          <p:spPr>
            <a:xfrm>
              <a:off x="915850" y="922575"/>
              <a:ext cx="84275" cy="84275"/>
            </a:xfrm>
            <a:custGeom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12" name="Shape 612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613" name="Shape 613"/>
            <p:cNvSpPr/>
            <p:nvPr/>
          </p:nvSpPr>
          <p:spPr>
            <a:xfrm>
              <a:off x="1246775" y="970800"/>
              <a:ext cx="378575" cy="464075"/>
            </a:xfrm>
            <a:custGeom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4" name="Shape 614"/>
            <p:cNvSpPr/>
            <p:nvPr/>
          </p:nvSpPr>
          <p:spPr>
            <a:xfrm>
              <a:off x="1307825" y="910975"/>
              <a:ext cx="378600" cy="464050"/>
            </a:xfrm>
            <a:custGeom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5" name="Shape 615"/>
            <p:cNvSpPr/>
            <p:nvPr/>
          </p:nvSpPr>
          <p:spPr>
            <a:xfrm>
              <a:off x="1602125" y="910975"/>
              <a:ext cx="84300" cy="84275"/>
            </a:xfrm>
            <a:custGeom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16" name="Shape 616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617" name="Shape 617"/>
            <p:cNvSpPr/>
            <p:nvPr/>
          </p:nvSpPr>
          <p:spPr>
            <a:xfrm>
              <a:off x="1926350" y="1298075"/>
              <a:ext cx="208225" cy="53750"/>
            </a:xfrm>
            <a:custGeom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8" name="Shape 618"/>
            <p:cNvSpPr/>
            <p:nvPr/>
          </p:nvSpPr>
          <p:spPr>
            <a:xfrm>
              <a:off x="2146775" y="1298075"/>
              <a:ext cx="208225" cy="53750"/>
            </a:xfrm>
            <a:custGeom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9" name="Shape 619"/>
            <p:cNvSpPr/>
            <p:nvPr/>
          </p:nvSpPr>
          <p:spPr>
            <a:xfrm>
              <a:off x="1926350" y="995225"/>
              <a:ext cx="208225" cy="332175"/>
            </a:xfrm>
            <a:custGeom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20" name="Shape 620"/>
            <p:cNvSpPr/>
            <p:nvPr/>
          </p:nvSpPr>
          <p:spPr>
            <a:xfrm>
              <a:off x="2146775" y="995225"/>
              <a:ext cx="208225" cy="332175"/>
            </a:xfrm>
            <a:custGeom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1" name="Shape 621"/>
          <p:cNvSpPr/>
          <p:nvPr/>
        </p:nvSpPr>
        <p:spPr>
          <a:xfrm>
            <a:off x="2048085" y="950288"/>
            <a:ext cx="350200" cy="348152"/>
          </a:xfrm>
          <a:custGeom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2" name="Shape 622"/>
          <p:cNvSpPr/>
          <p:nvPr/>
        </p:nvSpPr>
        <p:spPr>
          <a:xfrm>
            <a:off x="2612156" y="967656"/>
            <a:ext cx="349155" cy="313437"/>
          </a:xfrm>
          <a:custGeom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3" name="Shape 623"/>
          <p:cNvSpPr/>
          <p:nvPr/>
        </p:nvSpPr>
        <p:spPr>
          <a:xfrm>
            <a:off x="3180804" y="970206"/>
            <a:ext cx="338956" cy="308317"/>
          </a:xfrm>
          <a:custGeom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24" name="Shape 624"/>
          <p:cNvSpPr/>
          <p:nvPr/>
        </p:nvSpPr>
        <p:spPr>
          <a:xfrm>
            <a:off x="3755576" y="973258"/>
            <a:ext cx="316510" cy="302214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625" name="Shape 625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626" name="Shape 626"/>
            <p:cNvSpPr/>
            <p:nvPr/>
          </p:nvSpPr>
          <p:spPr>
            <a:xfrm>
              <a:off x="5333350" y="991575"/>
              <a:ext cx="152075" cy="155100"/>
            </a:xfrm>
            <a:custGeom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27" name="Shape 627"/>
            <p:cNvSpPr/>
            <p:nvPr/>
          </p:nvSpPr>
          <p:spPr>
            <a:xfrm>
              <a:off x="5302225" y="968375"/>
              <a:ext cx="417650" cy="418250"/>
            </a:xfrm>
            <a:custGeom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28" name="Shape 628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629" name="Shape 629"/>
            <p:cNvSpPr/>
            <p:nvPr/>
          </p:nvSpPr>
          <p:spPr>
            <a:xfrm>
              <a:off x="5926225" y="921350"/>
              <a:ext cx="517800" cy="504350"/>
            </a:xfrm>
            <a:custGeom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30" name="Shape 630"/>
            <p:cNvSpPr/>
            <p:nvPr/>
          </p:nvSpPr>
          <p:spPr>
            <a:xfrm>
              <a:off x="6016600" y="1005000"/>
              <a:ext cx="337050" cy="337050"/>
            </a:xfrm>
            <a:custGeom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31" name="Shape 631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632" name="Shape 632"/>
            <p:cNvSpPr/>
            <p:nvPr/>
          </p:nvSpPr>
          <p:spPr>
            <a:xfrm>
              <a:off x="6843925" y="1183900"/>
              <a:ext cx="121525" cy="232050"/>
            </a:xfrm>
            <a:custGeom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33" name="Shape 633"/>
            <p:cNvSpPr/>
            <p:nvPr/>
          </p:nvSpPr>
          <p:spPr>
            <a:xfrm>
              <a:off x="6617400" y="931125"/>
              <a:ext cx="483600" cy="259500"/>
            </a:xfrm>
            <a:custGeom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34" name="Shape 634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635" name="Shape 635"/>
            <p:cNvSpPr/>
            <p:nvPr/>
          </p:nvSpPr>
          <p:spPr>
            <a:xfrm>
              <a:off x="559275" y="1683950"/>
              <a:ext cx="466500" cy="197850"/>
            </a:xfrm>
            <a:custGeom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36" name="Shape 636"/>
            <p:cNvSpPr/>
            <p:nvPr/>
          </p:nvSpPr>
          <p:spPr>
            <a:xfrm>
              <a:off x="559275" y="1727925"/>
              <a:ext cx="466500" cy="283325"/>
            </a:xfrm>
            <a:custGeom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37" name="Shape 637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638" name="Shape 638"/>
            <p:cNvSpPr/>
            <p:nvPr/>
          </p:nvSpPr>
          <p:spPr>
            <a:xfrm>
              <a:off x="1233350" y="1619250"/>
              <a:ext cx="466500" cy="456725"/>
            </a:xfrm>
            <a:custGeom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39" name="Shape 639"/>
            <p:cNvSpPr/>
            <p:nvPr/>
          </p:nvSpPr>
          <p:spPr>
            <a:xfrm>
              <a:off x="1382325" y="1792025"/>
              <a:ext cx="168550" cy="12250"/>
            </a:xfrm>
            <a:custGeom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40" name="Shape 640"/>
            <p:cNvSpPr/>
            <p:nvPr/>
          </p:nvSpPr>
          <p:spPr>
            <a:xfrm>
              <a:off x="1382325" y="1825000"/>
              <a:ext cx="168550" cy="12250"/>
            </a:xfrm>
            <a:custGeom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41" name="Shape 641"/>
            <p:cNvSpPr/>
            <p:nvPr/>
          </p:nvSpPr>
          <p:spPr>
            <a:xfrm>
              <a:off x="1382325" y="1858575"/>
              <a:ext cx="70850" cy="12250"/>
            </a:xfrm>
            <a:custGeom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42" name="Shape 642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643" name="Shape 643"/>
            <p:cNvSpPr/>
            <p:nvPr/>
          </p:nvSpPr>
          <p:spPr>
            <a:xfrm>
              <a:off x="2208425" y="1629000"/>
              <a:ext cx="150850" cy="150850"/>
            </a:xfrm>
            <a:custGeom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44" name="Shape 644"/>
            <p:cNvSpPr/>
            <p:nvPr/>
          </p:nvSpPr>
          <p:spPr>
            <a:xfrm>
              <a:off x="1922075" y="1686400"/>
              <a:ext cx="379800" cy="379800"/>
            </a:xfrm>
            <a:custGeom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45" name="Shape 645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646" name="Shape 646"/>
            <p:cNvSpPr/>
            <p:nvPr/>
          </p:nvSpPr>
          <p:spPr>
            <a:xfrm>
              <a:off x="2594325" y="1890950"/>
              <a:ext cx="177075" cy="177075"/>
            </a:xfrm>
            <a:custGeom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47" name="Shape 647"/>
            <p:cNvSpPr/>
            <p:nvPr/>
          </p:nvSpPr>
          <p:spPr>
            <a:xfrm>
              <a:off x="2858700" y="1627175"/>
              <a:ext cx="176475" cy="176475"/>
            </a:xfrm>
            <a:custGeom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48" name="Shape 648"/>
            <p:cNvSpPr/>
            <p:nvPr/>
          </p:nvSpPr>
          <p:spPr>
            <a:xfrm>
              <a:off x="2663325" y="1702275"/>
              <a:ext cx="296750" cy="296775"/>
            </a:xfrm>
            <a:custGeom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49" name="Shape 649"/>
          <p:cNvSpPr/>
          <p:nvPr/>
        </p:nvSpPr>
        <p:spPr>
          <a:xfrm>
            <a:off x="2618782" y="1519981"/>
            <a:ext cx="335905" cy="335884"/>
          </a:xfrm>
          <a:custGeom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650" name="Shape 650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651" name="Shape 651"/>
            <p:cNvSpPr/>
            <p:nvPr/>
          </p:nvSpPr>
          <p:spPr>
            <a:xfrm>
              <a:off x="3984000" y="1597875"/>
              <a:ext cx="44575" cy="503125"/>
            </a:xfrm>
            <a:custGeom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52" name="Shape 652"/>
            <p:cNvSpPr/>
            <p:nvPr/>
          </p:nvSpPr>
          <p:spPr>
            <a:xfrm>
              <a:off x="4041375" y="1594200"/>
              <a:ext cx="300425" cy="229600"/>
            </a:xfrm>
            <a:custGeom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53" name="Shape 653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654" name="Shape 654"/>
            <p:cNvSpPr/>
            <p:nvPr/>
          </p:nvSpPr>
          <p:spPr>
            <a:xfrm>
              <a:off x="4816200" y="1702875"/>
              <a:ext cx="41550" cy="41550"/>
            </a:xfrm>
            <a:custGeom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55" name="Shape 655"/>
            <p:cNvSpPr/>
            <p:nvPr/>
          </p:nvSpPr>
          <p:spPr>
            <a:xfrm>
              <a:off x="5031125" y="1757225"/>
              <a:ext cx="41550" cy="41550"/>
            </a:xfrm>
            <a:custGeom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56" name="Shape 656"/>
            <p:cNvSpPr/>
            <p:nvPr/>
          </p:nvSpPr>
          <p:spPr>
            <a:xfrm>
              <a:off x="4634875" y="1756000"/>
              <a:ext cx="404225" cy="178325"/>
            </a:xfrm>
            <a:custGeom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57" name="Shape 657"/>
            <p:cNvSpPr/>
            <p:nvPr/>
          </p:nvSpPr>
          <p:spPr>
            <a:xfrm>
              <a:off x="4601275" y="1757225"/>
              <a:ext cx="41550" cy="41550"/>
            </a:xfrm>
            <a:custGeom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58" name="Shape 658"/>
            <p:cNvSpPr/>
            <p:nvPr/>
          </p:nvSpPr>
          <p:spPr>
            <a:xfrm>
              <a:off x="4673325" y="1947725"/>
              <a:ext cx="327300" cy="44600"/>
            </a:xfrm>
            <a:custGeom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59" name="Shape 659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660" name="Shape 660"/>
            <p:cNvSpPr/>
            <p:nvPr/>
          </p:nvSpPr>
          <p:spPr>
            <a:xfrm>
              <a:off x="5404800" y="1936125"/>
              <a:ext cx="212500" cy="127025"/>
            </a:xfrm>
            <a:custGeom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61" name="Shape 661"/>
            <p:cNvSpPr/>
            <p:nvPr/>
          </p:nvSpPr>
          <p:spPr>
            <a:xfrm>
              <a:off x="5297950" y="1632050"/>
              <a:ext cx="426200" cy="294950"/>
            </a:xfrm>
            <a:custGeom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62" name="Shape 662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663" name="Shape 663"/>
            <p:cNvSpPr/>
            <p:nvPr/>
          </p:nvSpPr>
          <p:spPr>
            <a:xfrm>
              <a:off x="5970800" y="1674200"/>
              <a:ext cx="377975" cy="377950"/>
            </a:xfrm>
            <a:custGeom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64" name="Shape 664"/>
            <p:cNvSpPr/>
            <p:nvPr/>
          </p:nvSpPr>
          <p:spPr>
            <a:xfrm>
              <a:off x="6068500" y="1771875"/>
              <a:ext cx="182575" cy="182600"/>
            </a:xfrm>
            <a:custGeom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65" name="Shape 665"/>
            <p:cNvSpPr/>
            <p:nvPr/>
          </p:nvSpPr>
          <p:spPr>
            <a:xfrm>
              <a:off x="5981175" y="2005125"/>
              <a:ext cx="75125" cy="70850"/>
            </a:xfrm>
            <a:custGeom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66" name="Shape 666"/>
            <p:cNvSpPr/>
            <p:nvPr/>
          </p:nvSpPr>
          <p:spPr>
            <a:xfrm>
              <a:off x="6263875" y="2005125"/>
              <a:ext cx="74525" cy="70850"/>
            </a:xfrm>
            <a:custGeom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67" name="Shape 667"/>
            <p:cNvSpPr/>
            <p:nvPr/>
          </p:nvSpPr>
          <p:spPr>
            <a:xfrm>
              <a:off x="6147875" y="1619250"/>
              <a:ext cx="251575" cy="255850"/>
            </a:xfrm>
            <a:custGeom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68" name="Shape 668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669" name="Shape 669"/>
            <p:cNvSpPr/>
            <p:nvPr/>
          </p:nvSpPr>
          <p:spPr>
            <a:xfrm>
              <a:off x="6670525" y="1887275"/>
              <a:ext cx="117875" cy="164875"/>
            </a:xfrm>
            <a:custGeom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0" name="Shape 670"/>
            <p:cNvSpPr/>
            <p:nvPr/>
          </p:nvSpPr>
          <p:spPr>
            <a:xfrm>
              <a:off x="7075950" y="1754175"/>
              <a:ext cx="29925" cy="99550"/>
            </a:xfrm>
            <a:custGeom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1" name="Shape 671"/>
            <p:cNvSpPr/>
            <p:nvPr/>
          </p:nvSpPr>
          <p:spPr>
            <a:xfrm>
              <a:off x="6625350" y="1729750"/>
              <a:ext cx="97700" cy="147175"/>
            </a:xfrm>
            <a:custGeom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2" name="Shape 672"/>
            <p:cNvSpPr/>
            <p:nvPr/>
          </p:nvSpPr>
          <p:spPr>
            <a:xfrm>
              <a:off x="6736475" y="1638175"/>
              <a:ext cx="279650" cy="330325"/>
            </a:xfrm>
            <a:custGeom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3" name="Shape 673"/>
            <p:cNvSpPr/>
            <p:nvPr/>
          </p:nvSpPr>
          <p:spPr>
            <a:xfrm>
              <a:off x="7029550" y="1613750"/>
              <a:ext cx="34200" cy="379800"/>
            </a:xfrm>
            <a:custGeom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74" name="Shape 674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675" name="Shape 675"/>
            <p:cNvSpPr/>
            <p:nvPr/>
          </p:nvSpPr>
          <p:spPr>
            <a:xfrm>
              <a:off x="611175" y="2326900"/>
              <a:ext cx="362700" cy="389575"/>
            </a:xfrm>
            <a:custGeom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6" name="Shape 676"/>
            <p:cNvSpPr/>
            <p:nvPr/>
          </p:nvSpPr>
          <p:spPr>
            <a:xfrm>
              <a:off x="794950" y="2500900"/>
              <a:ext cx="24450" cy="23850"/>
            </a:xfrm>
            <a:custGeom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7" name="Shape 677"/>
            <p:cNvSpPr/>
            <p:nvPr/>
          </p:nvSpPr>
          <p:spPr>
            <a:xfrm>
              <a:off x="754650" y="2381250"/>
              <a:ext cx="75750" cy="14050"/>
            </a:xfrm>
            <a:custGeom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8" name="Shape 678"/>
            <p:cNvSpPr/>
            <p:nvPr/>
          </p:nvSpPr>
          <p:spPr>
            <a:xfrm>
              <a:off x="765025" y="2453900"/>
              <a:ext cx="31175" cy="31150"/>
            </a:xfrm>
            <a:custGeom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79" name="Shape 679"/>
          <p:cNvSpPr/>
          <p:nvPr/>
        </p:nvSpPr>
        <p:spPr>
          <a:xfrm>
            <a:off x="936309" y="2091681"/>
            <a:ext cx="319561" cy="319561"/>
          </a:xfrm>
          <a:custGeom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80" name="Shape 680"/>
          <p:cNvSpPr/>
          <p:nvPr/>
        </p:nvSpPr>
        <p:spPr>
          <a:xfrm>
            <a:off x="1499857" y="2091681"/>
            <a:ext cx="319561" cy="319561"/>
          </a:xfrm>
          <a:custGeom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81" name="Shape 681"/>
          <p:cNvSpPr/>
          <p:nvPr/>
        </p:nvSpPr>
        <p:spPr>
          <a:xfrm>
            <a:off x="2063406" y="2091681"/>
            <a:ext cx="319561" cy="319561"/>
          </a:xfrm>
          <a:custGeom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682" name="Shape 682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683" name="Shape 683"/>
            <p:cNvSpPr/>
            <p:nvPr/>
          </p:nvSpPr>
          <p:spPr>
            <a:xfrm>
              <a:off x="3386850" y="2370850"/>
              <a:ext cx="203950" cy="403025"/>
            </a:xfrm>
            <a:custGeom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84" name="Shape 684"/>
            <p:cNvSpPr/>
            <p:nvPr/>
          </p:nvSpPr>
          <p:spPr>
            <a:xfrm>
              <a:off x="3446075" y="2264625"/>
              <a:ext cx="85500" cy="94050"/>
            </a:xfrm>
            <a:custGeom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85" name="Shape 685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686" name="Shape 686"/>
            <p:cNvSpPr/>
            <p:nvPr/>
          </p:nvSpPr>
          <p:spPr>
            <a:xfrm>
              <a:off x="4753325" y="2424600"/>
              <a:ext cx="167300" cy="284550"/>
            </a:xfrm>
            <a:custGeom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87" name="Shape 687"/>
            <p:cNvSpPr/>
            <p:nvPr/>
          </p:nvSpPr>
          <p:spPr>
            <a:xfrm>
              <a:off x="4798500" y="2329350"/>
              <a:ext cx="76950" cy="84275"/>
            </a:xfrm>
            <a:custGeom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88" name="Shape 688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689" name="Shape 689"/>
            <p:cNvSpPr/>
            <p:nvPr/>
          </p:nvSpPr>
          <p:spPr>
            <a:xfrm>
              <a:off x="4122600" y="2267050"/>
              <a:ext cx="80600" cy="91625"/>
            </a:xfrm>
            <a:custGeom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90" name="Shape 690"/>
            <p:cNvSpPr/>
            <p:nvPr/>
          </p:nvSpPr>
          <p:spPr>
            <a:xfrm>
              <a:off x="4076175" y="2370250"/>
              <a:ext cx="173450" cy="401175"/>
            </a:xfrm>
            <a:custGeom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91" name="Shape 691"/>
          <p:cNvSpPr/>
          <p:nvPr/>
        </p:nvSpPr>
        <p:spPr>
          <a:xfrm>
            <a:off x="4317599" y="2083007"/>
            <a:ext cx="319561" cy="336908"/>
          </a:xfrm>
          <a:custGeom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692" name="Shape 692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693" name="Shape 693"/>
            <p:cNvSpPr/>
            <p:nvPr/>
          </p:nvSpPr>
          <p:spPr>
            <a:xfrm>
              <a:off x="5975075" y="2474650"/>
              <a:ext cx="98325" cy="220450"/>
            </a:xfrm>
            <a:custGeom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94" name="Shape 694"/>
            <p:cNvSpPr/>
            <p:nvPr/>
          </p:nvSpPr>
          <p:spPr>
            <a:xfrm>
              <a:off x="6088025" y="2327500"/>
              <a:ext cx="307150" cy="388350"/>
            </a:xfrm>
            <a:custGeom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695" name="Shape 695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696" name="Shape 696"/>
            <p:cNvSpPr/>
            <p:nvPr/>
          </p:nvSpPr>
          <p:spPr>
            <a:xfrm>
              <a:off x="6807900" y="2671250"/>
              <a:ext cx="102600" cy="22625"/>
            </a:xfrm>
            <a:custGeom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97" name="Shape 697"/>
            <p:cNvSpPr/>
            <p:nvPr/>
          </p:nvSpPr>
          <p:spPr>
            <a:xfrm>
              <a:off x="6807900" y="2636450"/>
              <a:ext cx="102600" cy="22625"/>
            </a:xfrm>
            <a:custGeom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98" name="Shape 698"/>
            <p:cNvSpPr/>
            <p:nvPr/>
          </p:nvSpPr>
          <p:spPr>
            <a:xfrm>
              <a:off x="6807900" y="2706075"/>
              <a:ext cx="102600" cy="29925"/>
            </a:xfrm>
            <a:custGeom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99" name="Shape 699"/>
            <p:cNvSpPr/>
            <p:nvPr/>
          </p:nvSpPr>
          <p:spPr>
            <a:xfrm>
              <a:off x="6811575" y="2463675"/>
              <a:ext cx="95275" cy="160600"/>
            </a:xfrm>
            <a:custGeom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00" name="Shape 700"/>
            <p:cNvSpPr/>
            <p:nvPr/>
          </p:nvSpPr>
          <p:spPr>
            <a:xfrm>
              <a:off x="6730350" y="2315900"/>
              <a:ext cx="257700" cy="308375"/>
            </a:xfrm>
            <a:custGeom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01" name="Shape 701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702" name="Shape 702"/>
            <p:cNvSpPr/>
            <p:nvPr/>
          </p:nvSpPr>
          <p:spPr>
            <a:xfrm>
              <a:off x="727175" y="2957625"/>
              <a:ext cx="130700" cy="476275"/>
            </a:xfrm>
            <a:custGeom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03" name="Shape 703"/>
            <p:cNvSpPr/>
            <p:nvPr/>
          </p:nvSpPr>
          <p:spPr>
            <a:xfrm>
              <a:off x="751600" y="3090125"/>
              <a:ext cx="81850" cy="319350"/>
            </a:xfrm>
            <a:custGeom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04" name="Shape 704"/>
          <p:cNvSpPr/>
          <p:nvPr/>
        </p:nvSpPr>
        <p:spPr>
          <a:xfrm>
            <a:off x="1492208" y="2600114"/>
            <a:ext cx="334860" cy="429809"/>
          </a:xfrm>
          <a:custGeom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05" name="Shape 705"/>
          <p:cNvSpPr/>
          <p:nvPr/>
        </p:nvSpPr>
        <p:spPr>
          <a:xfrm>
            <a:off x="972049" y="2600114"/>
            <a:ext cx="248083" cy="429809"/>
          </a:xfrm>
          <a:custGeom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06" name="Shape 706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707" name="Shape 707"/>
            <p:cNvSpPr/>
            <p:nvPr/>
          </p:nvSpPr>
          <p:spPr>
            <a:xfrm>
              <a:off x="2701775" y="3323350"/>
              <a:ext cx="225950" cy="95275"/>
            </a:xfrm>
            <a:custGeom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08" name="Shape 708"/>
            <p:cNvSpPr/>
            <p:nvPr/>
          </p:nvSpPr>
          <p:spPr>
            <a:xfrm>
              <a:off x="2583325" y="2972875"/>
              <a:ext cx="462850" cy="337075"/>
            </a:xfrm>
            <a:custGeom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09" name="Shape 709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710" name="Shape 710"/>
            <p:cNvSpPr/>
            <p:nvPr/>
          </p:nvSpPr>
          <p:spPr>
            <a:xfrm>
              <a:off x="3241525" y="3039450"/>
              <a:ext cx="494600" cy="312625"/>
            </a:xfrm>
            <a:custGeom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11" name="Shape 711"/>
            <p:cNvSpPr/>
            <p:nvPr/>
          </p:nvSpPr>
          <p:spPr>
            <a:xfrm>
              <a:off x="3384400" y="3091350"/>
              <a:ext cx="208850" cy="208825"/>
            </a:xfrm>
            <a:custGeom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12" name="Shape 712"/>
          <p:cNvSpPr/>
          <p:nvPr/>
        </p:nvSpPr>
        <p:spPr>
          <a:xfrm>
            <a:off x="3736180" y="2637380"/>
            <a:ext cx="355300" cy="355279"/>
          </a:xfrm>
          <a:custGeom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13" name="Shape 713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714" name="Shape 714"/>
            <p:cNvSpPr/>
            <p:nvPr/>
          </p:nvSpPr>
          <p:spPr>
            <a:xfrm>
              <a:off x="5255200" y="3006475"/>
              <a:ext cx="349900" cy="349875"/>
            </a:xfrm>
            <a:custGeom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15" name="Shape 715"/>
            <p:cNvSpPr/>
            <p:nvPr/>
          </p:nvSpPr>
          <p:spPr>
            <a:xfrm>
              <a:off x="5567825" y="3185975"/>
              <a:ext cx="199075" cy="199075"/>
            </a:xfrm>
            <a:custGeom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16" name="Shape 716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717" name="Shape 717"/>
            <p:cNvSpPr/>
            <p:nvPr/>
          </p:nvSpPr>
          <p:spPr>
            <a:xfrm>
              <a:off x="3955900" y="2984500"/>
              <a:ext cx="315700" cy="315675"/>
            </a:xfrm>
            <a:custGeom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18" name="Shape 718"/>
            <p:cNvSpPr/>
            <p:nvPr/>
          </p:nvSpPr>
          <p:spPr>
            <a:xfrm>
              <a:off x="3992525" y="3021125"/>
              <a:ext cx="242425" cy="242425"/>
            </a:xfrm>
            <a:custGeom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19" name="Shape 719"/>
            <p:cNvSpPr/>
            <p:nvPr/>
          </p:nvSpPr>
          <p:spPr>
            <a:xfrm>
              <a:off x="4215400" y="3253150"/>
              <a:ext cx="154500" cy="153875"/>
            </a:xfrm>
            <a:custGeom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20" name="Shape 720"/>
          <p:cNvSpPr/>
          <p:nvPr/>
        </p:nvSpPr>
        <p:spPr>
          <a:xfrm>
            <a:off x="341117" y="3226449"/>
            <a:ext cx="386922" cy="304241"/>
          </a:xfrm>
          <a:custGeom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21" name="Shape 721"/>
          <p:cNvSpPr/>
          <p:nvPr/>
        </p:nvSpPr>
        <p:spPr>
          <a:xfrm>
            <a:off x="4906165" y="2621036"/>
            <a:ext cx="269526" cy="387967"/>
          </a:xfrm>
          <a:custGeom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22" name="Shape 722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723" name="Shape 723"/>
            <p:cNvSpPr/>
            <p:nvPr/>
          </p:nvSpPr>
          <p:spPr>
            <a:xfrm>
              <a:off x="6701050" y="2978375"/>
              <a:ext cx="316300" cy="78175"/>
            </a:xfrm>
            <a:custGeom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24" name="Shape 724"/>
            <p:cNvSpPr/>
            <p:nvPr/>
          </p:nvSpPr>
          <p:spPr>
            <a:xfrm>
              <a:off x="6713875" y="3068750"/>
              <a:ext cx="290650" cy="359050"/>
            </a:xfrm>
            <a:custGeom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25" name="Shape 725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726" name="Shape 726"/>
            <p:cNvSpPr/>
            <p:nvPr/>
          </p:nvSpPr>
          <p:spPr>
            <a:xfrm>
              <a:off x="1241275" y="3718400"/>
              <a:ext cx="450650" cy="302875"/>
            </a:xfrm>
            <a:custGeom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27" name="Shape 727"/>
            <p:cNvSpPr/>
            <p:nvPr/>
          </p:nvSpPr>
          <p:spPr>
            <a:xfrm>
              <a:off x="1293175" y="3895475"/>
              <a:ext cx="174050" cy="12225"/>
            </a:xfrm>
            <a:custGeom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28" name="Shape 728"/>
            <p:cNvSpPr/>
            <p:nvPr/>
          </p:nvSpPr>
          <p:spPr>
            <a:xfrm>
              <a:off x="1293175" y="3935775"/>
              <a:ext cx="122750" cy="12225"/>
            </a:xfrm>
            <a:custGeom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29" name="Shape 729"/>
            <p:cNvSpPr/>
            <p:nvPr/>
          </p:nvSpPr>
          <p:spPr>
            <a:xfrm>
              <a:off x="1570375" y="3901575"/>
              <a:ext cx="62300" cy="40325"/>
            </a:xfrm>
            <a:custGeom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30" name="Shape 730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731" name="Shape 731"/>
            <p:cNvSpPr/>
            <p:nvPr/>
          </p:nvSpPr>
          <p:spPr>
            <a:xfrm>
              <a:off x="2246900" y="3992550"/>
              <a:ext cx="52525" cy="52525"/>
            </a:xfrm>
            <a:custGeom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32" name="Shape 732"/>
            <p:cNvSpPr/>
            <p:nvPr/>
          </p:nvSpPr>
          <p:spPr>
            <a:xfrm>
              <a:off x="2033800" y="3992550"/>
              <a:ext cx="52550" cy="52525"/>
            </a:xfrm>
            <a:custGeom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33" name="Shape 733"/>
            <p:cNvSpPr/>
            <p:nvPr/>
          </p:nvSpPr>
          <p:spPr>
            <a:xfrm>
              <a:off x="1921475" y="3695200"/>
              <a:ext cx="438400" cy="297975"/>
            </a:xfrm>
            <a:custGeom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34" name="Shape 734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735" name="Shape 735"/>
            <p:cNvSpPr/>
            <p:nvPr/>
          </p:nvSpPr>
          <p:spPr>
            <a:xfrm>
              <a:off x="2599825" y="3689700"/>
              <a:ext cx="429850" cy="169150"/>
            </a:xfrm>
            <a:custGeom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36" name="Shape 736"/>
            <p:cNvSpPr/>
            <p:nvPr/>
          </p:nvSpPr>
          <p:spPr>
            <a:xfrm>
              <a:off x="2599825" y="3861275"/>
              <a:ext cx="429850" cy="188700"/>
            </a:xfrm>
            <a:custGeom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37" name="Shape 737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738" name="Shape 738"/>
            <p:cNvSpPr/>
            <p:nvPr/>
          </p:nvSpPr>
          <p:spPr>
            <a:xfrm>
              <a:off x="3294650" y="3681775"/>
              <a:ext cx="376150" cy="376125"/>
            </a:xfrm>
            <a:custGeom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39" name="Shape 739"/>
            <p:cNvSpPr/>
            <p:nvPr/>
          </p:nvSpPr>
          <p:spPr>
            <a:xfrm>
              <a:off x="3494925" y="3760525"/>
              <a:ext cx="188075" cy="97100"/>
            </a:xfrm>
            <a:custGeom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40" name="Shape 740"/>
            <p:cNvSpPr/>
            <p:nvPr/>
          </p:nvSpPr>
          <p:spPr>
            <a:xfrm>
              <a:off x="3494925" y="3652450"/>
              <a:ext cx="161200" cy="188100"/>
            </a:xfrm>
            <a:custGeom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41" name="Shape 741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742" name="Shape 742"/>
            <p:cNvSpPr/>
            <p:nvPr/>
          </p:nvSpPr>
          <p:spPr>
            <a:xfrm>
              <a:off x="3936375" y="3703750"/>
              <a:ext cx="453050" cy="332175"/>
            </a:xfrm>
            <a:custGeom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43" name="Shape 743"/>
            <p:cNvSpPr/>
            <p:nvPr/>
          </p:nvSpPr>
          <p:spPr>
            <a:xfrm>
              <a:off x="3988875" y="3864325"/>
              <a:ext cx="77575" cy="133125"/>
            </a:xfrm>
            <a:custGeom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44" name="Shape 744"/>
            <p:cNvSpPr/>
            <p:nvPr/>
          </p:nvSpPr>
          <p:spPr>
            <a:xfrm>
              <a:off x="4259350" y="3864325"/>
              <a:ext cx="77575" cy="133125"/>
            </a:xfrm>
            <a:custGeom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45" name="Shape 745"/>
            <p:cNvSpPr/>
            <p:nvPr/>
          </p:nvSpPr>
          <p:spPr>
            <a:xfrm>
              <a:off x="4078625" y="3717800"/>
              <a:ext cx="77575" cy="279650"/>
            </a:xfrm>
            <a:custGeom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46" name="Shape 746"/>
            <p:cNvSpPr/>
            <p:nvPr/>
          </p:nvSpPr>
          <p:spPr>
            <a:xfrm>
              <a:off x="4168375" y="3788625"/>
              <a:ext cx="78175" cy="208825"/>
            </a:xfrm>
            <a:custGeom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47" name="Shape 747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748" name="Shape 748"/>
            <p:cNvSpPr/>
            <p:nvPr/>
          </p:nvSpPr>
          <p:spPr>
            <a:xfrm>
              <a:off x="4610450" y="3703750"/>
              <a:ext cx="453050" cy="332175"/>
            </a:xfrm>
            <a:custGeom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49" name="Shape 749"/>
            <p:cNvSpPr/>
            <p:nvPr/>
          </p:nvSpPr>
          <p:spPr>
            <a:xfrm>
              <a:off x="4642200" y="3730000"/>
              <a:ext cx="389550" cy="249150"/>
            </a:xfrm>
            <a:custGeom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50" name="Shape 750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751" name="Shape 751"/>
            <p:cNvSpPr/>
            <p:nvPr/>
          </p:nvSpPr>
          <p:spPr>
            <a:xfrm>
              <a:off x="5300400" y="3708025"/>
              <a:ext cx="421300" cy="267450"/>
            </a:xfrm>
            <a:custGeom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52" name="Shape 752"/>
            <p:cNvSpPr/>
            <p:nvPr/>
          </p:nvSpPr>
          <p:spPr>
            <a:xfrm>
              <a:off x="5498825" y="3670175"/>
              <a:ext cx="24450" cy="25650"/>
            </a:xfrm>
            <a:custGeom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53" name="Shape 753"/>
            <p:cNvSpPr/>
            <p:nvPr/>
          </p:nvSpPr>
          <p:spPr>
            <a:xfrm>
              <a:off x="5366325" y="3987675"/>
              <a:ext cx="61100" cy="81825"/>
            </a:xfrm>
            <a:custGeom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54" name="Shape 754"/>
            <p:cNvSpPr/>
            <p:nvPr/>
          </p:nvSpPr>
          <p:spPr>
            <a:xfrm>
              <a:off x="5594700" y="3987675"/>
              <a:ext cx="61075" cy="81825"/>
            </a:xfrm>
            <a:custGeom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55" name="Shape 755"/>
            <p:cNvSpPr/>
            <p:nvPr/>
          </p:nvSpPr>
          <p:spPr>
            <a:xfrm>
              <a:off x="5324825" y="3732450"/>
              <a:ext cx="372475" cy="218600"/>
            </a:xfrm>
            <a:custGeom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56" name="Shape 756"/>
          <p:cNvSpPr/>
          <p:nvPr/>
        </p:nvSpPr>
        <p:spPr>
          <a:xfrm>
            <a:off x="4844905" y="3182557"/>
            <a:ext cx="392042" cy="392021"/>
          </a:xfrm>
          <a:custGeom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57" name="Shape 757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758" name="Shape 758"/>
            <p:cNvSpPr/>
            <p:nvPr/>
          </p:nvSpPr>
          <p:spPr>
            <a:xfrm>
              <a:off x="6808525" y="3819150"/>
              <a:ext cx="211875" cy="211900"/>
            </a:xfrm>
            <a:custGeom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59" name="Shape 759"/>
            <p:cNvSpPr/>
            <p:nvPr/>
          </p:nvSpPr>
          <p:spPr>
            <a:xfrm>
              <a:off x="6654650" y="3665275"/>
              <a:ext cx="409100" cy="409125"/>
            </a:xfrm>
            <a:custGeom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60" name="Shape 760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761" name="Shape 761"/>
            <p:cNvSpPr/>
            <p:nvPr/>
          </p:nvSpPr>
          <p:spPr>
            <a:xfrm>
              <a:off x="570875" y="4322250"/>
              <a:ext cx="443300" cy="443325"/>
            </a:xfrm>
            <a:custGeom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62" name="Shape 762"/>
            <p:cNvSpPr/>
            <p:nvPr/>
          </p:nvSpPr>
          <p:spPr>
            <a:xfrm>
              <a:off x="597725" y="4665400"/>
              <a:ext cx="73300" cy="73300"/>
            </a:xfrm>
            <a:custGeom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63" name="Shape 763"/>
            <p:cNvSpPr/>
            <p:nvPr/>
          </p:nvSpPr>
          <p:spPr>
            <a:xfrm>
              <a:off x="654525" y="4708150"/>
              <a:ext cx="47025" cy="47025"/>
            </a:xfrm>
            <a:custGeom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64" name="Shape 764"/>
            <p:cNvSpPr/>
            <p:nvPr/>
          </p:nvSpPr>
          <p:spPr>
            <a:xfrm>
              <a:off x="581250" y="4634875"/>
              <a:ext cx="47050" cy="47050"/>
            </a:xfrm>
            <a:custGeom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65" name="Shape 765"/>
          <p:cNvSpPr/>
          <p:nvPr/>
        </p:nvSpPr>
        <p:spPr>
          <a:xfrm>
            <a:off x="895469" y="3828789"/>
            <a:ext cx="401238" cy="226661"/>
          </a:xfrm>
          <a:custGeom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66" name="Shape 766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767" name="Shape 767"/>
            <p:cNvSpPr/>
            <p:nvPr/>
          </p:nvSpPr>
          <p:spPr>
            <a:xfrm>
              <a:off x="2187075" y="4509100"/>
              <a:ext cx="114800" cy="114800"/>
            </a:xfrm>
            <a:custGeom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68" name="Shape 768"/>
            <p:cNvSpPr/>
            <p:nvPr/>
          </p:nvSpPr>
          <p:spPr>
            <a:xfrm>
              <a:off x="1979475" y="4542675"/>
              <a:ext cx="156925" cy="156950"/>
            </a:xfrm>
            <a:custGeom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69" name="Shape 769"/>
            <p:cNvSpPr/>
            <p:nvPr/>
          </p:nvSpPr>
          <p:spPr>
            <a:xfrm>
              <a:off x="2041125" y="4289300"/>
              <a:ext cx="240000" cy="509225"/>
            </a:xfrm>
            <a:custGeom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70" name="Shape 770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771" name="Shape 771"/>
            <p:cNvSpPr/>
            <p:nvPr/>
          </p:nvSpPr>
          <p:spPr>
            <a:xfrm>
              <a:off x="2845875" y="4296000"/>
              <a:ext cx="126425" cy="125800"/>
            </a:xfrm>
            <a:custGeom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72" name="Shape 772"/>
            <p:cNvSpPr/>
            <p:nvPr/>
          </p:nvSpPr>
          <p:spPr>
            <a:xfrm>
              <a:off x="2635850" y="4316150"/>
              <a:ext cx="369400" cy="475675"/>
            </a:xfrm>
            <a:custGeom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73" name="Shape 773"/>
            <p:cNvSpPr/>
            <p:nvPr/>
          </p:nvSpPr>
          <p:spPr>
            <a:xfrm>
              <a:off x="2624850" y="4357675"/>
              <a:ext cx="171600" cy="171600"/>
            </a:xfrm>
            <a:custGeom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74" name="Shape 774"/>
          <p:cNvSpPr/>
          <p:nvPr/>
        </p:nvSpPr>
        <p:spPr>
          <a:xfrm>
            <a:off x="3180303" y="3772127"/>
            <a:ext cx="339959" cy="339980"/>
          </a:xfrm>
          <a:custGeom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75" name="Shape 775"/>
          <p:cNvSpPr/>
          <p:nvPr/>
        </p:nvSpPr>
        <p:spPr>
          <a:xfrm>
            <a:off x="2616754" y="3793571"/>
            <a:ext cx="339959" cy="297094"/>
          </a:xfrm>
          <a:custGeom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76" name="Shape 776"/>
          <p:cNvSpPr/>
          <p:nvPr/>
        </p:nvSpPr>
        <p:spPr>
          <a:xfrm>
            <a:off x="3742304" y="3770601"/>
            <a:ext cx="343053" cy="343032"/>
          </a:xfrm>
          <a:custGeom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77" name="Shape 777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778" name="Shape 778"/>
            <p:cNvSpPr/>
            <p:nvPr/>
          </p:nvSpPr>
          <p:spPr>
            <a:xfrm>
              <a:off x="5661250" y="4690450"/>
              <a:ext cx="65950" cy="52525"/>
            </a:xfrm>
            <a:custGeom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79" name="Shape 779"/>
            <p:cNvSpPr/>
            <p:nvPr/>
          </p:nvSpPr>
          <p:spPr>
            <a:xfrm>
              <a:off x="5294900" y="4690450"/>
              <a:ext cx="65950" cy="52525"/>
            </a:xfrm>
            <a:custGeom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80" name="Shape 780"/>
            <p:cNvSpPr/>
            <p:nvPr/>
          </p:nvSpPr>
          <p:spPr>
            <a:xfrm>
              <a:off x="5275975" y="4344850"/>
              <a:ext cx="470150" cy="334025"/>
            </a:xfrm>
            <a:custGeom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81" name="Shape 781"/>
          <p:cNvSpPr/>
          <p:nvPr/>
        </p:nvSpPr>
        <p:spPr>
          <a:xfrm>
            <a:off x="4864301" y="3765502"/>
            <a:ext cx="353252" cy="353231"/>
          </a:xfrm>
          <a:custGeom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82" name="Shape 782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783" name="Shape 783"/>
            <p:cNvSpPr/>
            <p:nvPr/>
          </p:nvSpPr>
          <p:spPr>
            <a:xfrm>
              <a:off x="6642425" y="4687375"/>
              <a:ext cx="433550" cy="39125"/>
            </a:xfrm>
            <a:custGeom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84" name="Shape 784"/>
            <p:cNvSpPr/>
            <p:nvPr/>
          </p:nvSpPr>
          <p:spPr>
            <a:xfrm>
              <a:off x="6642425" y="4736225"/>
              <a:ext cx="433550" cy="39100"/>
            </a:xfrm>
            <a:custGeom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85" name="Shape 785"/>
            <p:cNvSpPr/>
            <p:nvPr/>
          </p:nvSpPr>
          <p:spPr>
            <a:xfrm>
              <a:off x="6684575" y="4312500"/>
              <a:ext cx="349875" cy="377350"/>
            </a:xfrm>
            <a:custGeom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786" name="Shape 786"/>
          <p:cNvSpPr/>
          <p:nvPr/>
        </p:nvSpPr>
        <p:spPr>
          <a:xfrm>
            <a:off x="299775" y="4368343"/>
            <a:ext cx="465527" cy="274647"/>
          </a:xfrm>
          <a:custGeom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787" name="Shape 787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788" name="Shape 788"/>
            <p:cNvSpPr/>
            <p:nvPr/>
          </p:nvSpPr>
          <p:spPr>
            <a:xfrm>
              <a:off x="1244325" y="5161200"/>
              <a:ext cx="374925" cy="222275"/>
            </a:xfrm>
            <a:custGeom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89" name="Shape 789"/>
            <p:cNvSpPr/>
            <p:nvPr/>
          </p:nvSpPr>
          <p:spPr>
            <a:xfrm>
              <a:off x="1244325" y="5397500"/>
              <a:ext cx="444525" cy="39100"/>
            </a:xfrm>
            <a:custGeom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0" name="Shape 790"/>
            <p:cNvSpPr/>
            <p:nvPr/>
          </p:nvSpPr>
          <p:spPr>
            <a:xfrm>
              <a:off x="1451925" y="4999400"/>
              <a:ext cx="31175" cy="129450"/>
            </a:xfrm>
            <a:custGeom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1" name="Shape 791"/>
            <p:cNvSpPr/>
            <p:nvPr/>
          </p:nvSpPr>
          <p:spPr>
            <a:xfrm>
              <a:off x="1407975" y="4999400"/>
              <a:ext cx="31150" cy="129450"/>
            </a:xfrm>
            <a:custGeom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2" name="Shape 792"/>
            <p:cNvSpPr/>
            <p:nvPr/>
          </p:nvSpPr>
          <p:spPr>
            <a:xfrm>
              <a:off x="1495900" y="4999400"/>
              <a:ext cx="30550" cy="129450"/>
            </a:xfrm>
            <a:custGeom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93" name="Shape 793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794" name="Shape 794"/>
            <p:cNvSpPr/>
            <p:nvPr/>
          </p:nvSpPr>
          <p:spPr>
            <a:xfrm>
              <a:off x="1958100" y="4985350"/>
              <a:ext cx="365150" cy="465275"/>
            </a:xfrm>
            <a:custGeom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5" name="Shape 795"/>
            <p:cNvSpPr/>
            <p:nvPr/>
          </p:nvSpPr>
          <p:spPr>
            <a:xfrm>
              <a:off x="1977625" y="5237525"/>
              <a:ext cx="113600" cy="213100"/>
            </a:xfrm>
            <a:custGeom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6" name="Shape 796"/>
            <p:cNvSpPr/>
            <p:nvPr/>
          </p:nvSpPr>
          <p:spPr>
            <a:xfrm>
              <a:off x="2190125" y="5237525"/>
              <a:ext cx="113575" cy="213100"/>
            </a:xfrm>
            <a:custGeom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97" name="Shape 797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798" name="Shape 798"/>
            <p:cNvSpPr/>
            <p:nvPr/>
          </p:nvSpPr>
          <p:spPr>
            <a:xfrm>
              <a:off x="2820225" y="5222250"/>
              <a:ext cx="202750" cy="211275"/>
            </a:xfrm>
            <a:custGeom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9" name="Shape 799"/>
            <p:cNvSpPr/>
            <p:nvPr/>
          </p:nvSpPr>
          <p:spPr>
            <a:xfrm>
              <a:off x="2606525" y="5003050"/>
              <a:ext cx="203975" cy="208225"/>
            </a:xfrm>
            <a:custGeom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00" name="Shape 800"/>
            <p:cNvSpPr/>
            <p:nvPr/>
          </p:nvSpPr>
          <p:spPr>
            <a:xfrm>
              <a:off x="2605300" y="5008550"/>
              <a:ext cx="418900" cy="418875"/>
            </a:xfrm>
            <a:custGeom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01" name="Shape 801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802" name="Shape 802"/>
            <p:cNvSpPr/>
            <p:nvPr/>
          </p:nvSpPr>
          <p:spPr>
            <a:xfrm>
              <a:off x="3238475" y="5315050"/>
              <a:ext cx="500700" cy="108725"/>
            </a:xfrm>
            <a:custGeom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03" name="Shape 803"/>
            <p:cNvSpPr/>
            <p:nvPr/>
          </p:nvSpPr>
          <p:spPr>
            <a:xfrm>
              <a:off x="3282450" y="5160575"/>
              <a:ext cx="412750" cy="140475"/>
            </a:xfrm>
            <a:custGeom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04" name="Shape 804"/>
            <p:cNvSpPr/>
            <p:nvPr/>
          </p:nvSpPr>
          <p:spPr>
            <a:xfrm>
              <a:off x="3473550" y="5012225"/>
              <a:ext cx="30550" cy="129450"/>
            </a:xfrm>
            <a:custGeom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05" name="Shape 805"/>
            <p:cNvSpPr/>
            <p:nvPr/>
          </p:nvSpPr>
          <p:spPr>
            <a:xfrm>
              <a:off x="3429575" y="5012225"/>
              <a:ext cx="31175" cy="129450"/>
            </a:xfrm>
            <a:custGeom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06" name="Shape 806"/>
            <p:cNvSpPr/>
            <p:nvPr/>
          </p:nvSpPr>
          <p:spPr>
            <a:xfrm>
              <a:off x="3516900" y="5012225"/>
              <a:ext cx="31175" cy="129450"/>
            </a:xfrm>
            <a:custGeom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07" name="Shape 807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808" name="Shape 808"/>
            <p:cNvSpPr/>
            <p:nvPr/>
          </p:nvSpPr>
          <p:spPr>
            <a:xfrm>
              <a:off x="4842450" y="5242400"/>
              <a:ext cx="213125" cy="225325"/>
            </a:xfrm>
            <a:custGeom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09" name="Shape 809"/>
            <p:cNvSpPr/>
            <p:nvPr/>
          </p:nvSpPr>
          <p:spPr>
            <a:xfrm>
              <a:off x="4617775" y="5241800"/>
              <a:ext cx="212500" cy="225925"/>
            </a:xfrm>
            <a:custGeom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10" name="Shape 810"/>
            <p:cNvSpPr/>
            <p:nvPr/>
          </p:nvSpPr>
          <p:spPr>
            <a:xfrm>
              <a:off x="4631200" y="4968250"/>
              <a:ext cx="411550" cy="236325"/>
            </a:xfrm>
            <a:custGeom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11" name="Shape 811"/>
            <p:cNvSpPr/>
            <p:nvPr/>
          </p:nvSpPr>
          <p:spPr>
            <a:xfrm>
              <a:off x="4562200" y="5094025"/>
              <a:ext cx="274800" cy="226550"/>
            </a:xfrm>
            <a:custGeom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12" name="Shape 812"/>
            <p:cNvSpPr/>
            <p:nvPr/>
          </p:nvSpPr>
          <p:spPr>
            <a:xfrm>
              <a:off x="4836975" y="5094025"/>
              <a:ext cx="274775" cy="226550"/>
            </a:xfrm>
            <a:custGeom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13" name="Shape 813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814" name="Shape 814"/>
            <p:cNvSpPr/>
            <p:nvPr/>
          </p:nvSpPr>
          <p:spPr>
            <a:xfrm>
              <a:off x="4157400" y="4996350"/>
              <a:ext cx="86725" cy="103200"/>
            </a:xfrm>
            <a:custGeom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15" name="Shape 815"/>
            <p:cNvSpPr/>
            <p:nvPr/>
          </p:nvSpPr>
          <p:spPr>
            <a:xfrm>
              <a:off x="3972400" y="5048250"/>
              <a:ext cx="381000" cy="390775"/>
            </a:xfrm>
            <a:custGeom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16" name="Shape 816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817" name="Shape 817"/>
            <p:cNvSpPr/>
            <p:nvPr/>
          </p:nvSpPr>
          <p:spPr>
            <a:xfrm>
              <a:off x="5575150" y="4959100"/>
              <a:ext cx="161225" cy="178300"/>
            </a:xfrm>
            <a:custGeom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18" name="Shape 818"/>
            <p:cNvSpPr/>
            <p:nvPr/>
          </p:nvSpPr>
          <p:spPr>
            <a:xfrm>
              <a:off x="5330925" y="4985350"/>
              <a:ext cx="128250" cy="148400"/>
            </a:xfrm>
            <a:custGeom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19" name="Shape 819"/>
            <p:cNvSpPr/>
            <p:nvPr/>
          </p:nvSpPr>
          <p:spPr>
            <a:xfrm>
              <a:off x="5241175" y="5241175"/>
              <a:ext cx="180125" cy="109325"/>
            </a:xfrm>
            <a:custGeom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0" name="Shape 820"/>
            <p:cNvSpPr/>
            <p:nvPr/>
          </p:nvSpPr>
          <p:spPr>
            <a:xfrm>
              <a:off x="5461575" y="5316900"/>
              <a:ext cx="89175" cy="159975"/>
            </a:xfrm>
            <a:custGeom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1" name="Shape 821"/>
            <p:cNvSpPr/>
            <p:nvPr/>
          </p:nvSpPr>
          <p:spPr>
            <a:xfrm>
              <a:off x="5619100" y="5194175"/>
              <a:ext cx="161850" cy="89775"/>
            </a:xfrm>
            <a:custGeom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2" name="Shape 822"/>
            <p:cNvSpPr/>
            <p:nvPr/>
          </p:nvSpPr>
          <p:spPr>
            <a:xfrm>
              <a:off x="5420075" y="5116000"/>
              <a:ext cx="189300" cy="189925"/>
            </a:xfrm>
            <a:custGeom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823" name="Shape 823"/>
          <p:cNvSpPr/>
          <p:nvPr/>
        </p:nvSpPr>
        <p:spPr>
          <a:xfrm>
            <a:off x="4842355" y="4395912"/>
            <a:ext cx="397142" cy="219513"/>
          </a:xfrm>
          <a:custGeom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824" name="Shape 824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825" name="Shape 825"/>
            <p:cNvSpPr/>
            <p:nvPr/>
          </p:nvSpPr>
          <p:spPr>
            <a:xfrm>
              <a:off x="6743800" y="5036025"/>
              <a:ext cx="105650" cy="147775"/>
            </a:xfrm>
            <a:custGeom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6" name="Shape 826"/>
            <p:cNvSpPr/>
            <p:nvPr/>
          </p:nvSpPr>
          <p:spPr>
            <a:xfrm>
              <a:off x="6685175" y="5152025"/>
              <a:ext cx="84275" cy="117275"/>
            </a:xfrm>
            <a:custGeom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7" name="Shape 827"/>
            <p:cNvSpPr/>
            <p:nvPr/>
          </p:nvSpPr>
          <p:spPr>
            <a:xfrm>
              <a:off x="6871400" y="5038475"/>
              <a:ext cx="105650" cy="145325"/>
            </a:xfrm>
            <a:custGeom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8" name="Shape 828"/>
            <p:cNvSpPr/>
            <p:nvPr/>
          </p:nvSpPr>
          <p:spPr>
            <a:xfrm>
              <a:off x="6944050" y="5155700"/>
              <a:ext cx="87350" cy="116025"/>
            </a:xfrm>
            <a:custGeom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9" name="Shape 829"/>
            <p:cNvSpPr/>
            <p:nvPr/>
          </p:nvSpPr>
          <p:spPr>
            <a:xfrm>
              <a:off x="6727300" y="5185625"/>
              <a:ext cx="263800" cy="248525"/>
            </a:xfrm>
            <a:custGeom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830" name="Shape 830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831" name="Shape 831"/>
            <p:cNvSpPr/>
            <p:nvPr/>
          </p:nvSpPr>
          <p:spPr>
            <a:xfrm>
              <a:off x="5926225" y="921350"/>
              <a:ext cx="517800" cy="504350"/>
            </a:xfrm>
            <a:custGeom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832" name="Shape 832"/>
            <p:cNvSpPr/>
            <p:nvPr/>
          </p:nvSpPr>
          <p:spPr>
            <a:xfrm>
              <a:off x="6016600" y="1005000"/>
              <a:ext cx="337050" cy="337050"/>
            </a:xfrm>
            <a:custGeom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833" name="Shape 833"/>
          <p:cNvSpPr/>
          <p:nvPr/>
        </p:nvSpPr>
        <p:spPr>
          <a:xfrm>
            <a:off x="6553538" y="2113656"/>
            <a:ext cx="400950" cy="226498"/>
          </a:xfrm>
          <a:custGeom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B1E1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34" name="Shape 834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835" name="Shape 835"/>
            <p:cNvSpPr/>
            <p:nvPr/>
          </p:nvSpPr>
          <p:spPr>
            <a:xfrm>
              <a:off x="5926225" y="921350"/>
              <a:ext cx="517800" cy="504350"/>
            </a:xfrm>
            <a:custGeom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6" name="Shape 836"/>
            <p:cNvSpPr/>
            <p:nvPr/>
          </p:nvSpPr>
          <p:spPr>
            <a:xfrm>
              <a:off x="6016600" y="1005000"/>
              <a:ext cx="337050" cy="337050"/>
            </a:xfrm>
            <a:custGeom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7" name="Shape 837"/>
          <p:cNvSpPr/>
          <p:nvPr/>
        </p:nvSpPr>
        <p:spPr>
          <a:xfrm>
            <a:off x="7438526" y="2093036"/>
            <a:ext cx="400950" cy="226498"/>
          </a:xfrm>
          <a:custGeom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B1E1F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38" name="Shape 838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839" name="Shape 839"/>
            <p:cNvSpPr/>
            <p:nvPr/>
          </p:nvSpPr>
          <p:spPr>
            <a:xfrm>
              <a:off x="5926225" y="921350"/>
              <a:ext cx="517800" cy="504350"/>
            </a:xfrm>
            <a:custGeom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D300"/>
            </a:solidFill>
            <a:ln cap="flat" cmpd="sng" w="28575">
              <a:solidFill>
                <a:srgbClr val="FFFFFF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0" name="Shape 840"/>
            <p:cNvSpPr/>
            <p:nvPr/>
          </p:nvSpPr>
          <p:spPr>
            <a:xfrm>
              <a:off x="6016600" y="1005000"/>
              <a:ext cx="337050" cy="337050"/>
            </a:xfrm>
            <a:custGeom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D300"/>
            </a:solidFill>
            <a:ln cap="flat" cmpd="sng" w="28575">
              <a:solidFill>
                <a:srgbClr val="FFFFFF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1" name="Shape 841"/>
          <p:cNvSpPr/>
          <p:nvPr/>
        </p:nvSpPr>
        <p:spPr>
          <a:xfrm>
            <a:off x="6842198" y="3193118"/>
            <a:ext cx="997288" cy="563371"/>
          </a:xfrm>
          <a:custGeom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FFFF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Shape 842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SlidesCarnival icons are editable shapes. </a:t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This means that you can:</a:t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Fira Sans Light"/>
              <a:buChar char="●"/>
            </a:pPr>
            <a:r>
              <a:rPr lang="en" sz="9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Resize them without losing quality.</a:t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Fira Sans Light"/>
              <a:buChar char="●"/>
            </a:pPr>
            <a:r>
              <a:rPr lang="en" sz="9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Change fill color and opacity.</a:t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-28575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Fira Sans Light"/>
              <a:buChar char="●"/>
            </a:pPr>
            <a:r>
              <a:rPr lang="en" sz="9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Change line color, width and style.</a:t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Isn’t that nice? :)</a:t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Examples:</a:t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843" name="Shape 843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Shape 848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Now you can use any emoji as an icon!</a:t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849" name="Shape 849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B1E1F5"/>
                </a:highlight>
                <a:latin typeface="Fira Sans Light"/>
                <a:ea typeface="Fira Sans Light"/>
                <a:cs typeface="Fira Sans Light"/>
                <a:sym typeface="Fira Sans Light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B1E1F5"/>
              </a:highlight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850" name="Shape 850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FFD300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😉</a:t>
            </a:r>
            <a:endParaRPr sz="9600">
              <a:solidFill>
                <a:srgbClr val="FFD300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851" name="Shape 851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4294967295" type="ctrTitle"/>
          </p:nvPr>
        </p:nvSpPr>
        <p:spPr>
          <a:xfrm>
            <a:off x="1275150" y="2050320"/>
            <a:ext cx="6593700" cy="71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Hello!</a:t>
            </a:r>
            <a:endParaRPr sz="4800"/>
          </a:p>
        </p:txBody>
      </p:sp>
      <p:sp>
        <p:nvSpPr>
          <p:cNvPr id="311" name="Shape 311"/>
          <p:cNvSpPr txBox="1"/>
          <p:nvPr>
            <p:ph idx="4294967295" type="subTitle"/>
          </p:nvPr>
        </p:nvSpPr>
        <p:spPr>
          <a:xfrm>
            <a:off x="1275150" y="2632552"/>
            <a:ext cx="6593700" cy="14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800">
                <a:latin typeface="Fira Sans"/>
                <a:ea typeface="Fira Sans"/>
                <a:cs typeface="Fira Sans"/>
                <a:sym typeface="Fira Sans"/>
              </a:rPr>
              <a:t>I am Jayden Smith</a:t>
            </a:r>
            <a:endParaRPr b="1" sz="1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I am here because I love to give presentations. </a:t>
            </a:r>
            <a:endParaRPr sz="1800"/>
          </a:p>
          <a:p>
            <a:pPr indent="0" lvl="0" mar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You can find me at @username</a:t>
            </a:r>
            <a:endParaRPr b="1" sz="1800"/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4150" y="164025"/>
            <a:ext cx="1835700" cy="1835700"/>
          </a:xfrm>
          <a:prstGeom prst="sun">
            <a:avLst>
              <a:gd fmla="val 19542" name="adj"/>
            </a:avLst>
          </a:prstGeom>
          <a:noFill/>
          <a:ln>
            <a:noFill/>
          </a:ln>
        </p:spPr>
      </p:pic>
      <p:sp>
        <p:nvSpPr>
          <p:cNvPr id="313" name="Shape 313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ctrTitle"/>
          </p:nvPr>
        </p:nvSpPr>
        <p:spPr>
          <a:xfrm>
            <a:off x="1676800" y="1507150"/>
            <a:ext cx="57903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319" name="Shape 319"/>
          <p:cNvSpPr txBox="1"/>
          <p:nvPr>
            <p:ph idx="1" type="subTitle"/>
          </p:nvPr>
        </p:nvSpPr>
        <p:spPr>
          <a:xfrm>
            <a:off x="1676800" y="2611454"/>
            <a:ext cx="5790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1743150" y="1552200"/>
            <a:ext cx="56577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325" name="Shape 325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849000" y="1243374"/>
            <a:ext cx="7446000" cy="30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>
              <a:spcBef>
                <a:spcPts val="60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Here you have a list of items</a:t>
            </a:r>
            <a:endParaRPr/>
          </a:p>
          <a:p>
            <a: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And some text</a:t>
            </a:r>
            <a:endParaRPr/>
          </a:p>
          <a:p>
            <a: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▫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332" name="Shape 332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4294967295" type="ctrTitle"/>
          </p:nvPr>
        </p:nvSpPr>
        <p:spPr>
          <a:xfrm>
            <a:off x="1534850" y="2726350"/>
            <a:ext cx="6074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338" name="Shape 338"/>
          <p:cNvSpPr txBox="1"/>
          <p:nvPr>
            <p:ph idx="4294967295" type="subTitle"/>
          </p:nvPr>
        </p:nvSpPr>
        <p:spPr>
          <a:xfrm>
            <a:off x="1534850" y="3792555"/>
            <a:ext cx="6074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Bring the attention of your audience over a key concept using icons or illustrations</a:t>
            </a: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4890385" y="2502562"/>
            <a:ext cx="268730" cy="256593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0" name="Shape 340"/>
          <p:cNvGrpSpPr/>
          <p:nvPr/>
        </p:nvGrpSpPr>
        <p:grpSpPr>
          <a:xfrm>
            <a:off x="4556818" y="1061717"/>
            <a:ext cx="1151330" cy="1151646"/>
            <a:chOff x="6654650" y="3665275"/>
            <a:chExt cx="409100" cy="409125"/>
          </a:xfrm>
        </p:grpSpPr>
        <p:sp>
          <p:nvSpPr>
            <p:cNvPr id="341" name="Shape 341"/>
            <p:cNvSpPr/>
            <p:nvPr/>
          </p:nvSpPr>
          <p:spPr>
            <a:xfrm>
              <a:off x="6808525" y="3819150"/>
              <a:ext cx="211875" cy="211900"/>
            </a:xfrm>
            <a:custGeom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8E7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6654650" y="3665275"/>
              <a:ext cx="409100" cy="409125"/>
            </a:xfrm>
            <a:custGeom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8E7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3" name="Shape 343"/>
          <p:cNvGrpSpPr/>
          <p:nvPr/>
        </p:nvGrpSpPr>
        <p:grpSpPr>
          <a:xfrm rot="1056994">
            <a:off x="3446962" y="1967086"/>
            <a:ext cx="760645" cy="760759"/>
            <a:chOff x="570875" y="4322250"/>
            <a:chExt cx="443300" cy="443325"/>
          </a:xfrm>
        </p:grpSpPr>
        <p:sp>
          <p:nvSpPr>
            <p:cNvPr id="344" name="Shape 344"/>
            <p:cNvSpPr/>
            <p:nvPr/>
          </p:nvSpPr>
          <p:spPr>
            <a:xfrm>
              <a:off x="570875" y="4322250"/>
              <a:ext cx="443300" cy="443325"/>
            </a:xfrm>
            <a:custGeom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597725" y="4665400"/>
              <a:ext cx="73300" cy="73300"/>
            </a:xfrm>
            <a:custGeom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54525" y="4708150"/>
              <a:ext cx="47025" cy="47025"/>
            </a:xfrm>
            <a:custGeom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581250" y="4634875"/>
              <a:ext cx="47050" cy="47050"/>
            </a:xfrm>
            <a:custGeom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B1E1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8" name="Shape 348"/>
          <p:cNvSpPr/>
          <p:nvPr/>
        </p:nvSpPr>
        <p:spPr>
          <a:xfrm rot="2466893">
            <a:off x="3532597" y="1284781"/>
            <a:ext cx="373377" cy="356513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/>
        </p:nvSpPr>
        <p:spPr>
          <a:xfrm rot="-1609499">
            <a:off x="4078673" y="1509092"/>
            <a:ext cx="268723" cy="256585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/>
        </p:nvSpPr>
        <p:spPr>
          <a:xfrm rot="2926106">
            <a:off x="5707906" y="1712356"/>
            <a:ext cx="201218" cy="192130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/>
        </p:nvSpPr>
        <p:spPr>
          <a:xfrm rot="-1609636">
            <a:off x="4753339" y="782531"/>
            <a:ext cx="181288" cy="173099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D3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idx="1" type="body"/>
          </p:nvPr>
        </p:nvSpPr>
        <p:spPr>
          <a:xfrm>
            <a:off x="849050" y="1276350"/>
            <a:ext cx="3614100" cy="32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Fira Sans"/>
                <a:ea typeface="Fira Sans"/>
                <a:cs typeface="Fira Sans"/>
                <a:sym typeface="Fira Sans"/>
              </a:rPr>
              <a:t>White</a:t>
            </a:r>
            <a:endParaRPr b="1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358" name="Shape 358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359" name="Shape 359"/>
          <p:cNvSpPr txBox="1"/>
          <p:nvPr>
            <p:ph idx="2" type="body"/>
          </p:nvPr>
        </p:nvSpPr>
        <p:spPr>
          <a:xfrm>
            <a:off x="4680828" y="1276350"/>
            <a:ext cx="3614100" cy="32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Fira Sans"/>
                <a:ea typeface="Fira Sans"/>
                <a:cs typeface="Fira Sans"/>
                <a:sym typeface="Fira Sans"/>
              </a:rPr>
              <a:t>Black</a:t>
            </a:r>
            <a:endParaRPr b="1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360" name="Shape 360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849000" y="393600"/>
            <a:ext cx="7446000" cy="66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816925" y="1276350"/>
            <a:ext cx="2400000" cy="29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Fira Sans"/>
                <a:ea typeface="Fira Sans"/>
                <a:cs typeface="Fira Sans"/>
                <a:sym typeface="Fira Sans"/>
              </a:rPr>
              <a:t>Yellow</a:t>
            </a:r>
            <a:endParaRPr b="1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367" name="Shape 367"/>
          <p:cNvSpPr txBox="1"/>
          <p:nvPr>
            <p:ph idx="2" type="body"/>
          </p:nvPr>
        </p:nvSpPr>
        <p:spPr>
          <a:xfrm>
            <a:off x="3339915" y="1276350"/>
            <a:ext cx="2400000" cy="29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Fira Sans"/>
                <a:ea typeface="Fira Sans"/>
                <a:cs typeface="Fira Sans"/>
                <a:sym typeface="Fira Sans"/>
              </a:rPr>
              <a:t>Blue</a:t>
            </a:r>
            <a:endParaRPr b="1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368" name="Shape 368"/>
          <p:cNvSpPr txBox="1"/>
          <p:nvPr>
            <p:ph idx="3" type="body"/>
          </p:nvPr>
        </p:nvSpPr>
        <p:spPr>
          <a:xfrm>
            <a:off x="5862905" y="1276350"/>
            <a:ext cx="2400000" cy="29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Fira Sans"/>
                <a:ea typeface="Fira Sans"/>
                <a:cs typeface="Fira Sans"/>
                <a:sym typeface="Fira Sans"/>
              </a:rPr>
              <a:t>Red</a:t>
            </a:r>
            <a:endParaRPr b="1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Shape 369"/>
          <p:cNvSpPr txBox="1"/>
          <p:nvPr>
            <p:ph idx="12" type="sldNum"/>
          </p:nvPr>
        </p:nvSpPr>
        <p:spPr>
          <a:xfrm>
            <a:off x="8540298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erg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